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-doctorado\pimento\som\BASE%20DATOS%20FRENADA-DESLIZ%20PLANO%20SOM%20EN%20NM-%20TESI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TESIS-doctorado\pimento\som\BASE%20DATOS%20FRENADA-DESLIZ%20PLANO%20SOM%20EN%20NM-%20TES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177472496788968E-2"/>
          <c:y val="4.8916061816398501E-2"/>
          <c:w val="0.89580108337521636"/>
          <c:h val="0.8714192062205792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[1]Hoja1!$B$14:$GS$14</c:f>
              <c:numCache>
                <c:formatCode>General</c:formatCode>
                <c:ptCount val="200"/>
                <c:pt idx="0">
                  <c:v>0</c:v>
                </c:pt>
                <c:pt idx="1">
                  <c:v>10.943152215199007</c:v>
                </c:pt>
                <c:pt idx="2">
                  <c:v>21.555514042129445</c:v>
                </c:pt>
                <c:pt idx="3">
                  <c:v>31.554065626951104</c:v>
                </c:pt>
                <c:pt idx="4">
                  <c:v>40.73620019183516</c:v>
                </c:pt>
                <c:pt idx="5">
                  <c:v>48.990108680944445</c:v>
                </c:pt>
                <c:pt idx="6">
                  <c:v>56.285672116850428</c:v>
                </c:pt>
                <c:pt idx="7">
                  <c:v>62.654344794451063</c:v>
                </c:pt>
                <c:pt idx="8">
                  <c:v>68.166645032168532</c:v>
                </c:pt>
                <c:pt idx="9">
                  <c:v>72.91280402435487</c:v>
                </c:pt>
                <c:pt idx="10">
                  <c:v>76.988723523253455</c:v>
                </c:pt>
                <c:pt idx="11">
                  <c:v>80.487123603243532</c:v>
                </c:pt>
                <c:pt idx="12">
                  <c:v>83.492757770529195</c:v>
                </c:pt>
                <c:pt idx="13">
                  <c:v>86.080402576081681</c:v>
                </c:pt>
                <c:pt idx="14">
                  <c:v>88.314541005375247</c:v>
                </c:pt>
                <c:pt idx="15">
                  <c:v>90.249967742241282</c:v>
                </c:pt>
                <c:pt idx="16">
                  <c:v>91.932819347084674</c:v>
                </c:pt>
                <c:pt idx="17">
                  <c:v>93.401735470639991</c:v>
                </c:pt>
                <c:pt idx="18">
                  <c:v>94.688992036087797</c:v>
                </c:pt>
                <c:pt idx="19">
                  <c:v>95.821530304689887</c:v>
                </c:pt>
                <c:pt idx="20">
                  <c:v>96.821853606744838</c:v>
                </c:pt>
                <c:pt idx="21">
                  <c:v>97.708789263936012</c:v>
                </c:pt>
                <c:pt idx="22">
                  <c:v>98.49812578594991</c:v>
                </c:pt>
                <c:pt idx="23">
                  <c:v>99.20314050661564</c:v>
                </c:pt>
                <c:pt idx="24">
                  <c:v>99.835033904984428</c:v>
                </c:pt>
                <c:pt idx="25">
                  <c:v>100.40328595961381</c:v>
                </c:pt>
                <c:pt idx="26">
                  <c:v>100.91594814419391</c:v>
                </c:pt>
                <c:pt idx="27">
                  <c:v>101.37988269558164</c:v>
                </c:pt>
                <c:pt idx="28">
                  <c:v>101.80095887369613</c:v>
                </c:pt>
                <c:pt idx="29">
                  <c:v>102.18421422013478</c:v>
                </c:pt>
                <c:pt idx="30">
                  <c:v>102.53398735218009</c:v>
                </c:pt>
                <c:pt idx="31">
                  <c:v>102.85402759909594</c:v>
                </c:pt>
                <c:pt idx="32">
                  <c:v>103.1475857756927</c:v>
                </c:pt>
                <c:pt idx="33">
                  <c:v>103.4174895641939</c:v>
                </c:pt>
                <c:pt idx="34">
                  <c:v>103.66620630898332</c:v>
                </c:pt>
                <c:pt idx="35">
                  <c:v>103.89589549189544</c:v>
                </c:pt>
                <c:pt idx="36">
                  <c:v>104.10845272406702</c:v>
                </c:pt>
                <c:pt idx="37">
                  <c:v>104.30554674362487</c:v>
                </c:pt>
                <c:pt idx="38">
                  <c:v>104.48865062988061</c:v>
                </c:pt>
                <c:pt idx="39">
                  <c:v>104.65906822063896</c:v>
                </c:pt>
                <c:pt idx="40">
                  <c:v>104.81795653875561</c:v>
                </c:pt>
                <c:pt idx="41">
                  <c:v>104.96634488844833</c:v>
                </c:pt>
                <c:pt idx="42">
                  <c:v>105.10515116408804</c:v>
                </c:pt>
                <c:pt idx="43">
                  <c:v>105.23519581871807</c:v>
                </c:pt>
                <c:pt idx="44">
                  <c:v>105.35721386194871</c:v>
                </c:pt>
                <c:pt idx="45">
                  <c:v>105.4718651936354</c:v>
                </c:pt>
                <c:pt idx="46">
                  <c:v>105.57974352807061</c:v>
                </c:pt>
                <c:pt idx="47">
                  <c:v>105.68138412107274</c:v>
                </c:pt>
                <c:pt idx="48">
                  <c:v>105.77727047755459</c:v>
                </c:pt>
                <c:pt idx="49">
                  <c:v>105.86784018847597</c:v>
                </c:pt>
                <c:pt idx="50">
                  <c:v>105.95349002238503</c:v>
                </c:pt>
                <c:pt idx="51">
                  <c:v>106.03458037711192</c:v>
                </c:pt>
                <c:pt idx="52">
                  <c:v>106.11143918085681</c:v>
                </c:pt>
                <c:pt idx="53">
                  <c:v>106.18436531831401</c:v>
                </c:pt>
                <c:pt idx="54">
                  <c:v>106.25363164611007</c:v>
                </c:pt>
                <c:pt idx="55">
                  <c:v>106.31948765231455</c:v>
                </c:pt>
                <c:pt idx="56">
                  <c:v>106.38216180678653</c:v>
                </c:pt>
                <c:pt idx="57">
                  <c:v>106.4418636423871</c:v>
                </c:pt>
                <c:pt idx="58">
                  <c:v>106.49878560140509</c:v>
                </c:pt>
                <c:pt idx="59">
                  <c:v>106.55310467673398</c:v>
                </c:pt>
                <c:pt idx="60">
                  <c:v>106.60498387325806</c:v>
                </c:pt>
                <c:pt idx="61">
                  <c:v>106.65457351143833</c:v>
                </c:pt>
                <c:pt idx="62">
                  <c:v>106.70201239213185</c:v>
                </c:pt>
                <c:pt idx="63">
                  <c:v>106.74742883915474</c:v>
                </c:pt>
                <c:pt idx="64">
                  <c:v>106.79094163393778</c:v>
                </c:pt>
                <c:pt idx="65">
                  <c:v>106.83266085477034</c:v>
                </c:pt>
                <c:pt idx="66">
                  <c:v>106.87268863153484</c:v>
                </c:pt>
                <c:pt idx="67">
                  <c:v>106.91111982546198</c:v>
                </c:pt>
                <c:pt idx="68">
                  <c:v>106.94804264225255</c:v>
                </c:pt>
                <c:pt idx="69">
                  <c:v>106.98353918588761</c:v>
                </c:pt>
                <c:pt idx="70">
                  <c:v>107.01768595956113</c:v>
                </c:pt>
                <c:pt idx="71">
                  <c:v>107.05055431939967</c:v>
                </c:pt>
                <c:pt idx="72">
                  <c:v>107.08221088596329</c:v>
                </c:pt>
                <c:pt idx="73">
                  <c:v>107.11271791793928</c:v>
                </c:pt>
                <c:pt idx="74">
                  <c:v>107.14213365193021</c:v>
                </c:pt>
                <c:pt idx="75">
                  <c:v>107.17051261179394</c:v>
                </c:pt>
                <c:pt idx="76">
                  <c:v>107.1979058906026</c:v>
                </c:pt>
                <c:pt idx="77">
                  <c:v>107.22436140794665</c:v>
                </c:pt>
                <c:pt idx="78">
                  <c:v>107.24992414500916</c:v>
                </c:pt>
                <c:pt idx="79">
                  <c:v>107.27463635957265</c:v>
                </c:pt>
                <c:pt idx="80">
                  <c:v>107.29853778288657</c:v>
                </c:pt>
                <c:pt idx="81">
                  <c:v>107.32166580011976</c:v>
                </c:pt>
                <c:pt idx="82">
                  <c:v>107.34405561593978</c:v>
                </c:pt>
                <c:pt idx="83">
                  <c:v>107.36574040660109</c:v>
                </c:pt>
                <c:pt idx="84">
                  <c:v>107.38675145978127</c:v>
                </c:pt>
                <c:pt idx="85">
                  <c:v>107.40711830327891</c:v>
                </c:pt>
                <c:pt idx="86">
                  <c:v>107.42686882357388</c:v>
                </c:pt>
                <c:pt idx="87">
                  <c:v>107.44602937515167</c:v>
                </c:pt>
                <c:pt idx="88">
                  <c:v>107.46462488140381</c:v>
                </c:pt>
                <c:pt idx="89">
                  <c:v>107.48267892783774</c:v>
                </c:pt>
                <c:pt idx="90">
                  <c:v>107.50021384825835</c:v>
                </c:pt>
                <c:pt idx="91">
                  <c:v>107.51725080451996</c:v>
                </c:pt>
                <c:pt idx="92">
                  <c:v>107.53380986039129</c:v>
                </c:pt>
                <c:pt idx="93">
                  <c:v>107.54991005002466</c:v>
                </c:pt>
                <c:pt idx="94">
                  <c:v>107.56556944147536</c:v>
                </c:pt>
                <c:pt idx="95">
                  <c:v>107.58080519567602</c:v>
                </c:pt>
                <c:pt idx="96">
                  <c:v>107.59563362123421</c:v>
                </c:pt>
                <c:pt idx="97">
                  <c:v>107.6100702253881</c:v>
                </c:pt>
                <c:pt idx="98">
                  <c:v>107.62412976142522</c:v>
                </c:pt>
                <c:pt idx="99">
                  <c:v>107.6378262728425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val>
            <c:numRef>
              <c:f>[1]Hoja1!$B$15:$GS$15</c:f>
              <c:numCache>
                <c:formatCode>General</c:formatCode>
                <c:ptCount val="200"/>
                <c:pt idx="0">
                  <c:v>0</c:v>
                </c:pt>
                <c:pt idx="1">
                  <c:v>11.44056822498078</c:v>
                </c:pt>
                <c:pt idx="2">
                  <c:v>22.535310134953509</c:v>
                </c:pt>
                <c:pt idx="3">
                  <c:v>32.988341337267066</c:v>
                </c:pt>
                <c:pt idx="4">
                  <c:v>42.587845655100395</c:v>
                </c:pt>
                <c:pt idx="5">
                  <c:v>51.216931802805554</c:v>
                </c:pt>
                <c:pt idx="6">
                  <c:v>58.844111758525443</c:v>
                </c:pt>
                <c:pt idx="7">
                  <c:v>65.502269557835206</c:v>
                </c:pt>
                <c:pt idx="8">
                  <c:v>71.265128897267104</c:v>
                </c:pt>
                <c:pt idx="9">
                  <c:v>76.227022389098266</c:v>
                </c:pt>
                <c:pt idx="10">
                  <c:v>80.488210956128611</c:v>
                </c:pt>
                <c:pt idx="11">
                  <c:v>84.145629221572776</c:v>
                </c:pt>
                <c:pt idx="12">
                  <c:v>87.287883123735071</c:v>
                </c:pt>
                <c:pt idx="13">
                  <c:v>89.993148147721769</c:v>
                </c:pt>
                <c:pt idx="14">
                  <c:v>92.328838323801392</c:v>
                </c:pt>
                <c:pt idx="15">
                  <c:v>94.352239003252251</c:v>
                </c:pt>
                <c:pt idx="16">
                  <c:v>96.111583862861252</c:v>
                </c:pt>
                <c:pt idx="17">
                  <c:v>97.647268901123638</c:v>
                </c:pt>
                <c:pt idx="18">
                  <c:v>98.993037128637255</c:v>
                </c:pt>
                <c:pt idx="19">
                  <c:v>100.17705440944852</c:v>
                </c:pt>
                <c:pt idx="20">
                  <c:v>101.22284695250596</c:v>
                </c:pt>
                <c:pt idx="21">
                  <c:v>102.15009786684219</c:v>
                </c:pt>
                <c:pt idx="22">
                  <c:v>102.9753133216749</c:v>
                </c:pt>
                <c:pt idx="23">
                  <c:v>103.71237416600725</c:v>
                </c:pt>
                <c:pt idx="24">
                  <c:v>104.37298999157463</c:v>
                </c:pt>
                <c:pt idx="25">
                  <c:v>104.9670716850508</c:v>
                </c:pt>
                <c:pt idx="26">
                  <c:v>105.50303669620273</c:v>
                </c:pt>
                <c:pt idx="27">
                  <c:v>105.98805918174445</c:v>
                </c:pt>
                <c:pt idx="28">
                  <c:v>106.42827518613687</c:v>
                </c:pt>
                <c:pt idx="29">
                  <c:v>106.8289512301409</c:v>
                </c:pt>
                <c:pt idx="30">
                  <c:v>107.19462314091555</c:v>
                </c:pt>
                <c:pt idx="31">
                  <c:v>107.52921067178212</c:v>
                </c:pt>
                <c:pt idx="32">
                  <c:v>107.83611240186056</c:v>
                </c:pt>
                <c:pt idx="33">
                  <c:v>108.11828454438454</c:v>
                </c:pt>
                <c:pt idx="34">
                  <c:v>108.37830659575529</c:v>
                </c:pt>
                <c:pt idx="35">
                  <c:v>108.61843619607251</c:v>
                </c:pt>
                <c:pt idx="36">
                  <c:v>108.84065512061552</c:v>
                </c:pt>
                <c:pt idx="37">
                  <c:v>109.04670795924419</c:v>
                </c:pt>
                <c:pt idx="38">
                  <c:v>109.23813474942064</c:v>
                </c:pt>
                <c:pt idx="39">
                  <c:v>109.41629859430437</c:v>
                </c:pt>
                <c:pt idx="40">
                  <c:v>109.58240910869905</c:v>
                </c:pt>
                <c:pt idx="41">
                  <c:v>109.7375423833778</c:v>
                </c:pt>
                <c:pt idx="42">
                  <c:v>109.88265803518296</c:v>
                </c:pt>
                <c:pt idx="43">
                  <c:v>110.01861381047799</c:v>
                </c:pt>
                <c:pt idx="44">
                  <c:v>110.14617812840092</c:v>
                </c:pt>
                <c:pt idx="45">
                  <c:v>110.26604088425519</c:v>
                </c:pt>
                <c:pt idx="46">
                  <c:v>110.37882277934655</c:v>
                </c:pt>
                <c:pt idx="47">
                  <c:v>110.48508339930332</c:v>
                </c:pt>
                <c:pt idx="48">
                  <c:v>110.58532822653434</c:v>
                </c:pt>
                <c:pt idx="49">
                  <c:v>110.6800147424976</c:v>
                </c:pt>
                <c:pt idx="50">
                  <c:v>110.76955775067526</c:v>
                </c:pt>
                <c:pt idx="51">
                  <c:v>110.85433403061701</c:v>
                </c:pt>
                <c:pt idx="52">
                  <c:v>110.9346864163503</c:v>
                </c:pt>
                <c:pt idx="53">
                  <c:v>111.01092737823737</c:v>
                </c:pt>
                <c:pt idx="54">
                  <c:v>111.08334217547871</c:v>
                </c:pt>
                <c:pt idx="55">
                  <c:v>111.15219163651066</c:v>
                </c:pt>
                <c:pt idx="56">
                  <c:v>111.21771461618592</c:v>
                </c:pt>
                <c:pt idx="57">
                  <c:v>111.28013017158652</c:v>
                </c:pt>
                <c:pt idx="58">
                  <c:v>111.33963949237805</c:v>
                </c:pt>
                <c:pt idx="59">
                  <c:v>111.39642761658551</c:v>
                </c:pt>
                <c:pt idx="60">
                  <c:v>111.45066495840615</c:v>
                </c:pt>
                <c:pt idx="61">
                  <c:v>111.50250867104917</c:v>
                </c:pt>
                <c:pt idx="62">
                  <c:v>111.55210386450149</c:v>
                </c:pt>
                <c:pt idx="63">
                  <c:v>111.59958469547995</c:v>
                </c:pt>
                <c:pt idx="64">
                  <c:v>111.64507534457131</c:v>
                </c:pt>
                <c:pt idx="65">
                  <c:v>111.68869089362354</c:v>
                </c:pt>
                <c:pt idx="66">
                  <c:v>111.73053811478643</c:v>
                </c:pt>
                <c:pt idx="67">
                  <c:v>111.7707161811648</c:v>
                </c:pt>
                <c:pt idx="68">
                  <c:v>111.80931730780948</c:v>
                </c:pt>
                <c:pt idx="69">
                  <c:v>111.84642733070068</c:v>
                </c:pt>
                <c:pt idx="70">
                  <c:v>111.88212623045028</c:v>
                </c:pt>
                <c:pt idx="71">
                  <c:v>111.9164886066451</c:v>
                </c:pt>
                <c:pt idx="72">
                  <c:v>111.94958410805253</c:v>
                </c:pt>
                <c:pt idx="73">
                  <c:v>111.98147782330015</c:v>
                </c:pt>
                <c:pt idx="74">
                  <c:v>112.01223063610885</c:v>
                </c:pt>
                <c:pt idx="75">
                  <c:v>112.04189954869366</c:v>
                </c:pt>
                <c:pt idx="76">
                  <c:v>112.07053797653909</c:v>
                </c:pt>
                <c:pt idx="77">
                  <c:v>112.09819601739876</c:v>
                </c:pt>
                <c:pt idx="78">
                  <c:v>112.12492069705503</c:v>
                </c:pt>
                <c:pt idx="79">
                  <c:v>112.15075619409869</c:v>
                </c:pt>
                <c:pt idx="80">
                  <c:v>112.17574404574505</c:v>
                </c:pt>
                <c:pt idx="81">
                  <c:v>112.19992333648884</c:v>
                </c:pt>
                <c:pt idx="82">
                  <c:v>112.22333087120978</c:v>
                </c:pt>
                <c:pt idx="83">
                  <c:v>112.24600133417387</c:v>
                </c:pt>
                <c:pt idx="84">
                  <c:v>112.26796743522587</c:v>
                </c:pt>
                <c:pt idx="85">
                  <c:v>112.28926004433704</c:v>
                </c:pt>
                <c:pt idx="86">
                  <c:v>112.30990831555451</c:v>
                </c:pt>
                <c:pt idx="87">
                  <c:v>112.32993980129493</c:v>
                </c:pt>
                <c:pt idx="88">
                  <c:v>112.34938055783125</c:v>
                </c:pt>
                <c:pt idx="89">
                  <c:v>112.36825524273947</c:v>
                </c:pt>
                <c:pt idx="90">
                  <c:v>112.38658720499737</c:v>
                </c:pt>
                <c:pt idx="91">
                  <c:v>112.40439856836178</c:v>
                </c:pt>
                <c:pt idx="92">
                  <c:v>112.42171030859089</c:v>
                </c:pt>
                <c:pt idx="93">
                  <c:v>112.43854232502579</c:v>
                </c:pt>
                <c:pt idx="94">
                  <c:v>112.45491350699697</c:v>
                </c:pt>
                <c:pt idx="95">
                  <c:v>112.47084179547947</c:v>
                </c:pt>
                <c:pt idx="96">
                  <c:v>112.48634424038121</c:v>
                </c:pt>
                <c:pt idx="97">
                  <c:v>112.50143705381484</c:v>
                </c:pt>
                <c:pt idx="98">
                  <c:v>112.51613565967182</c:v>
                </c:pt>
                <c:pt idx="99">
                  <c:v>112.53045473978989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"/>
          <c:order val="2"/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val>
            <c:numRef>
              <c:f>[1]Hoja1!$B$16:$GS$16</c:f>
              <c:numCache>
                <c:formatCode>General</c:formatCode>
                <c:ptCount val="200"/>
                <c:pt idx="0">
                  <c:v>0</c:v>
                </c:pt>
                <c:pt idx="1">
                  <c:v>11.937984234762553</c:v>
                </c:pt>
                <c:pt idx="2">
                  <c:v>23.515106227777576</c:v>
                </c:pt>
                <c:pt idx="3">
                  <c:v>34.422617047583024</c:v>
                </c:pt>
                <c:pt idx="4">
                  <c:v>44.43949111836563</c:v>
                </c:pt>
                <c:pt idx="5">
                  <c:v>53.443754924666671</c:v>
                </c:pt>
                <c:pt idx="6">
                  <c:v>61.402551400200466</c:v>
                </c:pt>
                <c:pt idx="7">
                  <c:v>68.350194321219348</c:v>
                </c:pt>
                <c:pt idx="8">
                  <c:v>74.363612762365676</c:v>
                </c:pt>
                <c:pt idx="9">
                  <c:v>79.541240753841677</c:v>
                </c:pt>
                <c:pt idx="10">
                  <c:v>83.987698389003768</c:v>
                </c:pt>
                <c:pt idx="11">
                  <c:v>87.804134839902034</c:v>
                </c:pt>
                <c:pt idx="12">
                  <c:v>91.083008476940947</c:v>
                </c:pt>
                <c:pt idx="13">
                  <c:v>93.905893719361842</c:v>
                </c:pt>
                <c:pt idx="14">
                  <c:v>96.343135642227537</c:v>
                </c:pt>
                <c:pt idx="15">
                  <c:v>98.45451026426322</c:v>
                </c:pt>
                <c:pt idx="16">
                  <c:v>100.29034837863783</c:v>
                </c:pt>
                <c:pt idx="17">
                  <c:v>101.89280233160727</c:v>
                </c:pt>
                <c:pt idx="18">
                  <c:v>103.2970822211867</c:v>
                </c:pt>
                <c:pt idx="19">
                  <c:v>104.53257851420715</c:v>
                </c:pt>
                <c:pt idx="20">
                  <c:v>105.6238402982671</c:v>
                </c:pt>
                <c:pt idx="21">
                  <c:v>106.59140646974836</c:v>
                </c:pt>
                <c:pt idx="22">
                  <c:v>107.4525008573999</c:v>
                </c:pt>
                <c:pt idx="23">
                  <c:v>108.22160782539888</c:v>
                </c:pt>
                <c:pt idx="24">
                  <c:v>108.91094607816483</c:v>
                </c:pt>
                <c:pt idx="25">
                  <c:v>109.53085741048778</c:v>
                </c:pt>
                <c:pt idx="26">
                  <c:v>110.09012524821154</c:v>
                </c:pt>
                <c:pt idx="27">
                  <c:v>110.59623566790725</c:v>
                </c:pt>
                <c:pt idx="28">
                  <c:v>111.0555914985776</c:v>
                </c:pt>
                <c:pt idx="29">
                  <c:v>111.47368824014703</c:v>
                </c:pt>
                <c:pt idx="30">
                  <c:v>111.85525892965101</c:v>
                </c:pt>
                <c:pt idx="31">
                  <c:v>112.20439374446831</c:v>
                </c:pt>
                <c:pt idx="32">
                  <c:v>112.52463902802842</c:v>
                </c:pt>
                <c:pt idx="33">
                  <c:v>112.81907952457516</c:v>
                </c:pt>
                <c:pt idx="34">
                  <c:v>113.09040688252726</c:v>
                </c:pt>
                <c:pt idx="35">
                  <c:v>113.34097690024957</c:v>
                </c:pt>
                <c:pt idx="36">
                  <c:v>113.57285751716402</c:v>
                </c:pt>
                <c:pt idx="37">
                  <c:v>113.78786917486349</c:v>
                </c:pt>
                <c:pt idx="38">
                  <c:v>113.98761886896067</c:v>
                </c:pt>
                <c:pt idx="39">
                  <c:v>114.17352896796977</c:v>
                </c:pt>
                <c:pt idx="40">
                  <c:v>114.34686167864248</c:v>
                </c:pt>
                <c:pt idx="41">
                  <c:v>114.50873987830727</c:v>
                </c:pt>
                <c:pt idx="42">
                  <c:v>114.66016490627786</c:v>
                </c:pt>
                <c:pt idx="43">
                  <c:v>114.80203180223789</c:v>
                </c:pt>
                <c:pt idx="44">
                  <c:v>114.93514239485314</c:v>
                </c:pt>
                <c:pt idx="45">
                  <c:v>115.06021657487497</c:v>
                </c:pt>
                <c:pt idx="46">
                  <c:v>115.17790203062248</c:v>
                </c:pt>
                <c:pt idx="47">
                  <c:v>115.2887826775339</c:v>
                </c:pt>
                <c:pt idx="48">
                  <c:v>115.39338597551411</c:v>
                </c:pt>
                <c:pt idx="49">
                  <c:v>115.49218929651924</c:v>
                </c:pt>
                <c:pt idx="50">
                  <c:v>115.58562547896548</c:v>
                </c:pt>
                <c:pt idx="51">
                  <c:v>115.6740876841221</c:v>
                </c:pt>
                <c:pt idx="52">
                  <c:v>115.75793365184379</c:v>
                </c:pt>
                <c:pt idx="53">
                  <c:v>115.83748943816073</c:v>
                </c:pt>
                <c:pt idx="54">
                  <c:v>115.91305270484735</c:v>
                </c:pt>
                <c:pt idx="55">
                  <c:v>115.98489562070678</c:v>
                </c:pt>
                <c:pt idx="56">
                  <c:v>116.0532674255853</c:v>
                </c:pt>
                <c:pt idx="57">
                  <c:v>116.11839670078592</c:v>
                </c:pt>
                <c:pt idx="58">
                  <c:v>116.18049338335101</c:v>
                </c:pt>
                <c:pt idx="59">
                  <c:v>116.23975055643706</c:v>
                </c:pt>
                <c:pt idx="60">
                  <c:v>116.29634604355425</c:v>
                </c:pt>
                <c:pt idx="61">
                  <c:v>116.35044383066</c:v>
                </c:pt>
                <c:pt idx="62">
                  <c:v>116.40219533687112</c:v>
                </c:pt>
                <c:pt idx="63">
                  <c:v>116.45174055180517</c:v>
                </c:pt>
                <c:pt idx="64">
                  <c:v>116.49920905520484</c:v>
                </c:pt>
                <c:pt idx="65">
                  <c:v>116.54472093247674</c:v>
                </c:pt>
                <c:pt idx="66">
                  <c:v>116.58838759803801</c:v>
                </c:pt>
                <c:pt idx="67">
                  <c:v>116.63031253686761</c:v>
                </c:pt>
                <c:pt idx="68">
                  <c:v>116.67059197336641</c:v>
                </c:pt>
                <c:pt idx="69">
                  <c:v>116.70931547551375</c:v>
                </c:pt>
                <c:pt idx="70">
                  <c:v>116.74656650133943</c:v>
                </c:pt>
                <c:pt idx="71">
                  <c:v>116.78242289389054</c:v>
                </c:pt>
                <c:pt idx="72">
                  <c:v>116.81695733014178</c:v>
                </c:pt>
                <c:pt idx="73">
                  <c:v>116.85023772866103</c:v>
                </c:pt>
                <c:pt idx="74">
                  <c:v>116.8823276202875</c:v>
                </c:pt>
                <c:pt idx="75">
                  <c:v>116.91328648559337</c:v>
                </c:pt>
                <c:pt idx="76">
                  <c:v>116.94317006247556</c:v>
                </c:pt>
                <c:pt idx="77">
                  <c:v>116.97203062685088</c:v>
                </c:pt>
                <c:pt idx="78">
                  <c:v>116.9999172491009</c:v>
                </c:pt>
                <c:pt idx="79">
                  <c:v>117.02687602862471</c:v>
                </c:pt>
                <c:pt idx="80">
                  <c:v>117.05295030860353</c:v>
                </c:pt>
                <c:pt idx="81">
                  <c:v>117.07818087285791</c:v>
                </c:pt>
                <c:pt idx="82">
                  <c:v>117.10260612647977</c:v>
                </c:pt>
                <c:pt idx="83">
                  <c:v>117.12626226174665</c:v>
                </c:pt>
                <c:pt idx="84">
                  <c:v>117.14918341067047</c:v>
                </c:pt>
                <c:pt idx="85">
                  <c:v>117.17140178539516</c:v>
                </c:pt>
                <c:pt idx="86">
                  <c:v>117.19294780753513</c:v>
                </c:pt>
                <c:pt idx="87">
                  <c:v>117.21385022743819</c:v>
                </c:pt>
                <c:pt idx="88">
                  <c:v>117.2341362342587</c:v>
                </c:pt>
                <c:pt idx="89">
                  <c:v>117.25383155764118</c:v>
                </c:pt>
                <c:pt idx="90">
                  <c:v>117.27296056173638</c:v>
                </c:pt>
                <c:pt idx="91">
                  <c:v>117.29154633220359</c:v>
                </c:pt>
                <c:pt idx="92">
                  <c:v>117.30961075679051</c:v>
                </c:pt>
                <c:pt idx="93">
                  <c:v>117.32717460002691</c:v>
                </c:pt>
                <c:pt idx="94">
                  <c:v>117.34425757251859</c:v>
                </c:pt>
                <c:pt idx="95">
                  <c:v>117.36087839528294</c:v>
                </c:pt>
                <c:pt idx="96">
                  <c:v>117.37705485952823</c:v>
                </c:pt>
                <c:pt idx="97">
                  <c:v>117.39280388224157</c:v>
                </c:pt>
                <c:pt idx="98">
                  <c:v>117.40814155791841</c:v>
                </c:pt>
                <c:pt idx="99">
                  <c:v>117.42308320673727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"/>
          <c:order val="3"/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val>
            <c:numRef>
              <c:f>[1]Hoja1!$B$17:$GS$17</c:f>
              <c:numCache>
                <c:formatCode>General</c:formatCode>
                <c:ptCount val="200"/>
                <c:pt idx="0">
                  <c:v>0</c:v>
                </c:pt>
                <c:pt idx="1">
                  <c:v>12.435400244544326</c:v>
                </c:pt>
                <c:pt idx="2">
                  <c:v>24.494902320601643</c:v>
                </c:pt>
                <c:pt idx="3">
                  <c:v>35.856892757898983</c:v>
                </c:pt>
                <c:pt idx="4">
                  <c:v>46.291136581630866</c:v>
                </c:pt>
                <c:pt idx="5">
                  <c:v>55.67057804652778</c:v>
                </c:pt>
                <c:pt idx="6">
                  <c:v>63.960991041875481</c:v>
                </c:pt>
                <c:pt idx="7">
                  <c:v>71.198119084603476</c:v>
                </c:pt>
                <c:pt idx="8">
                  <c:v>77.462096627464248</c:v>
                </c:pt>
                <c:pt idx="9">
                  <c:v>82.855459118585074</c:v>
                </c:pt>
                <c:pt idx="10">
                  <c:v>87.487185821878924</c:v>
                </c:pt>
                <c:pt idx="11">
                  <c:v>91.462640458231277</c:v>
                </c:pt>
                <c:pt idx="12">
                  <c:v>94.878133830146822</c:v>
                </c:pt>
                <c:pt idx="13">
                  <c:v>97.818639291001915</c:v>
                </c:pt>
                <c:pt idx="14">
                  <c:v>100.3574329606537</c:v>
                </c:pt>
                <c:pt idx="15">
                  <c:v>102.55678152527419</c:v>
                </c:pt>
                <c:pt idx="16">
                  <c:v>104.46911289441441</c:v>
                </c:pt>
                <c:pt idx="17">
                  <c:v>106.1383357620909</c:v>
                </c:pt>
                <c:pt idx="18">
                  <c:v>107.60112731373614</c:v>
                </c:pt>
                <c:pt idx="19">
                  <c:v>108.88810261896579</c:v>
                </c:pt>
                <c:pt idx="20">
                  <c:v>110.02483364402822</c:v>
                </c:pt>
                <c:pt idx="21">
                  <c:v>111.03271507265455</c:v>
                </c:pt>
                <c:pt idx="22">
                  <c:v>111.92968839312489</c:v>
                </c:pt>
                <c:pt idx="23">
                  <c:v>112.7308414847905</c:v>
                </c:pt>
                <c:pt idx="24">
                  <c:v>113.44890216475504</c:v>
                </c:pt>
                <c:pt idx="25">
                  <c:v>114.09464313592478</c:v>
                </c:pt>
                <c:pt idx="26">
                  <c:v>114.67721380022034</c:v>
                </c:pt>
                <c:pt idx="27">
                  <c:v>115.20441215407006</c:v>
                </c:pt>
                <c:pt idx="28">
                  <c:v>115.68290781101834</c:v>
                </c:pt>
                <c:pt idx="29">
                  <c:v>116.11842525015317</c:v>
                </c:pt>
                <c:pt idx="30">
                  <c:v>116.51589471838648</c:v>
                </c:pt>
                <c:pt idx="31">
                  <c:v>116.87957681715449</c:v>
                </c:pt>
                <c:pt idx="32">
                  <c:v>117.21316565419626</c:v>
                </c:pt>
                <c:pt idx="33">
                  <c:v>117.5198745047658</c:v>
                </c:pt>
                <c:pt idx="34">
                  <c:v>117.80250716929923</c:v>
                </c:pt>
                <c:pt idx="35">
                  <c:v>118.06351760442664</c:v>
                </c:pt>
                <c:pt idx="36">
                  <c:v>118.30505991371253</c:v>
                </c:pt>
                <c:pt idx="37">
                  <c:v>118.5290303904828</c:v>
                </c:pt>
                <c:pt idx="38">
                  <c:v>118.73710298850069</c:v>
                </c:pt>
                <c:pt idx="39">
                  <c:v>118.93075934163518</c:v>
                </c:pt>
                <c:pt idx="40">
                  <c:v>119.11131424858593</c:v>
                </c:pt>
                <c:pt idx="41">
                  <c:v>119.27993737323673</c:v>
                </c:pt>
                <c:pt idx="42">
                  <c:v>119.43767177737277</c:v>
                </c:pt>
                <c:pt idx="43">
                  <c:v>119.58544979399781</c:v>
                </c:pt>
                <c:pt idx="44">
                  <c:v>119.72410666130536</c:v>
                </c:pt>
                <c:pt idx="45">
                  <c:v>119.85439226549477</c:v>
                </c:pt>
                <c:pt idx="46">
                  <c:v>119.97698128189842</c:v>
                </c:pt>
                <c:pt idx="47">
                  <c:v>120.09248195576448</c:v>
                </c:pt>
                <c:pt idx="48">
                  <c:v>120.20144372449386</c:v>
                </c:pt>
                <c:pt idx="49">
                  <c:v>120.30436385054087</c:v>
                </c:pt>
                <c:pt idx="50">
                  <c:v>120.40169320725572</c:v>
                </c:pt>
                <c:pt idx="51">
                  <c:v>120.49384133762717</c:v>
                </c:pt>
                <c:pt idx="52">
                  <c:v>120.58118088733728</c:v>
                </c:pt>
                <c:pt idx="53">
                  <c:v>120.66405149808409</c:v>
                </c:pt>
                <c:pt idx="54">
                  <c:v>120.74276323421599</c:v>
                </c:pt>
                <c:pt idx="55">
                  <c:v>120.8175996049029</c:v>
                </c:pt>
                <c:pt idx="56">
                  <c:v>120.88882023498469</c:v>
                </c:pt>
                <c:pt idx="57">
                  <c:v>120.95666322998534</c:v>
                </c:pt>
                <c:pt idx="58">
                  <c:v>121.02134727432397</c:v>
                </c:pt>
                <c:pt idx="59">
                  <c:v>121.08307349628861</c:v>
                </c:pt>
                <c:pt idx="60">
                  <c:v>121.14202712870234</c:v>
                </c:pt>
                <c:pt idx="61">
                  <c:v>121.19837899027084</c:v>
                </c:pt>
                <c:pt idx="62">
                  <c:v>121.25228680924074</c:v>
                </c:pt>
                <c:pt idx="63">
                  <c:v>121.30389640813038</c:v>
                </c:pt>
                <c:pt idx="64">
                  <c:v>121.35334276583838</c:v>
                </c:pt>
                <c:pt idx="65">
                  <c:v>121.40075097132994</c:v>
                </c:pt>
                <c:pt idx="66">
                  <c:v>121.4462370812896</c:v>
                </c:pt>
                <c:pt idx="67">
                  <c:v>121.48990889257043</c:v>
                </c:pt>
                <c:pt idx="68">
                  <c:v>121.53186663892335</c:v>
                </c:pt>
                <c:pt idx="69">
                  <c:v>121.57220362032682</c:v>
                </c:pt>
                <c:pt idx="70">
                  <c:v>121.61100677222856</c:v>
                </c:pt>
                <c:pt idx="71">
                  <c:v>121.64835718113598</c:v>
                </c:pt>
                <c:pt idx="72">
                  <c:v>121.68433055223102</c:v>
                </c:pt>
                <c:pt idx="73">
                  <c:v>121.7189976340219</c:v>
                </c:pt>
                <c:pt idx="74">
                  <c:v>121.75242460446614</c:v>
                </c:pt>
                <c:pt idx="75">
                  <c:v>121.7846734224931</c:v>
                </c:pt>
                <c:pt idx="76">
                  <c:v>121.81580214841205</c:v>
                </c:pt>
                <c:pt idx="77">
                  <c:v>121.845865236303</c:v>
                </c:pt>
                <c:pt idx="78">
                  <c:v>121.87491380114677</c:v>
                </c:pt>
                <c:pt idx="79">
                  <c:v>121.90299586315075</c:v>
                </c:pt>
                <c:pt idx="80">
                  <c:v>121.93015657146202</c:v>
                </c:pt>
                <c:pt idx="81">
                  <c:v>121.956438409227</c:v>
                </c:pt>
                <c:pt idx="82">
                  <c:v>121.98188138174976</c:v>
                </c:pt>
                <c:pt idx="83">
                  <c:v>122.00652318931942</c:v>
                </c:pt>
                <c:pt idx="84">
                  <c:v>122.03039938611508</c:v>
                </c:pt>
                <c:pt idx="85">
                  <c:v>122.0535435264533</c:v>
                </c:pt>
                <c:pt idx="86">
                  <c:v>122.07598729951577</c:v>
                </c:pt>
                <c:pt idx="87">
                  <c:v>122.09776065358143</c:v>
                </c:pt>
                <c:pt idx="88">
                  <c:v>122.11889191068614</c:v>
                </c:pt>
                <c:pt idx="89">
                  <c:v>122.13940787254289</c:v>
                </c:pt>
                <c:pt idx="90">
                  <c:v>122.1593339184754</c:v>
                </c:pt>
                <c:pt idx="91">
                  <c:v>122.17869409604542</c:v>
                </c:pt>
                <c:pt idx="92">
                  <c:v>122.19751120499011</c:v>
                </c:pt>
                <c:pt idx="93">
                  <c:v>122.21580687502804</c:v>
                </c:pt>
                <c:pt idx="94">
                  <c:v>122.23360163804018</c:v>
                </c:pt>
                <c:pt idx="95">
                  <c:v>122.25091499508639</c:v>
                </c:pt>
                <c:pt idx="96">
                  <c:v>122.26776547867524</c:v>
                </c:pt>
                <c:pt idx="97">
                  <c:v>122.28417071066831</c:v>
                </c:pt>
                <c:pt idx="98">
                  <c:v>122.30014745616502</c:v>
                </c:pt>
                <c:pt idx="99">
                  <c:v>122.31571167368466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val>
            <c:numRef>
              <c:f>[1]Hoja1!$B$18:$GS$18</c:f>
              <c:numCache>
                <c:formatCode>General</c:formatCode>
                <c:ptCount val="200"/>
                <c:pt idx="0">
                  <c:v>0</c:v>
                </c:pt>
                <c:pt idx="1">
                  <c:v>12.932816254326099</c:v>
                </c:pt>
                <c:pt idx="2">
                  <c:v>25.474698413425706</c:v>
                </c:pt>
                <c:pt idx="3">
                  <c:v>37.291168468214941</c:v>
                </c:pt>
                <c:pt idx="4">
                  <c:v>48.142782044896101</c:v>
                </c:pt>
                <c:pt idx="5">
                  <c:v>57.897401168388889</c:v>
                </c:pt>
                <c:pt idx="6">
                  <c:v>66.51943068355051</c:v>
                </c:pt>
                <c:pt idx="7">
                  <c:v>74.046043847987619</c:v>
                </c:pt>
                <c:pt idx="8">
                  <c:v>80.560580492562806</c:v>
                </c:pt>
                <c:pt idx="9">
                  <c:v>86.169677483328485</c:v>
                </c:pt>
                <c:pt idx="10">
                  <c:v>90.986673254754081</c:v>
                </c:pt>
                <c:pt idx="11">
                  <c:v>95.121146076560535</c:v>
                </c:pt>
                <c:pt idx="12">
                  <c:v>98.673259183352684</c:v>
                </c:pt>
                <c:pt idx="13">
                  <c:v>101.73138486264199</c:v>
                </c:pt>
                <c:pt idx="14">
                  <c:v>104.37173027907984</c:v>
                </c:pt>
                <c:pt idx="15">
                  <c:v>106.65905278628516</c:v>
                </c:pt>
                <c:pt idx="16">
                  <c:v>108.64787741019099</c:v>
                </c:pt>
                <c:pt idx="17">
                  <c:v>110.38386919257454</c:v>
                </c:pt>
                <c:pt idx="18">
                  <c:v>111.90517240628559</c:v>
                </c:pt>
                <c:pt idx="19">
                  <c:v>113.24362672372442</c:v>
                </c:pt>
                <c:pt idx="20">
                  <c:v>114.42582698978936</c:v>
                </c:pt>
                <c:pt idx="21">
                  <c:v>115.47402367556073</c:v>
                </c:pt>
                <c:pt idx="22">
                  <c:v>116.40687592884989</c:v>
                </c:pt>
                <c:pt idx="23">
                  <c:v>117.24007514418211</c:v>
                </c:pt>
                <c:pt idx="24">
                  <c:v>117.98685825134524</c:v>
                </c:pt>
                <c:pt idx="25">
                  <c:v>118.65842886136177</c:v>
                </c:pt>
                <c:pt idx="26">
                  <c:v>119.26430235222917</c:v>
                </c:pt>
                <c:pt idx="27">
                  <c:v>119.81258864023286</c:v>
                </c:pt>
                <c:pt idx="28">
                  <c:v>120.31022412345907</c:v>
                </c:pt>
                <c:pt idx="29">
                  <c:v>120.76316226015929</c:v>
                </c:pt>
                <c:pt idx="30">
                  <c:v>121.17653050712192</c:v>
                </c:pt>
                <c:pt idx="31">
                  <c:v>121.55475988984067</c:v>
                </c:pt>
                <c:pt idx="32">
                  <c:v>121.90169228036412</c:v>
                </c:pt>
                <c:pt idx="33">
                  <c:v>122.22066948495643</c:v>
                </c:pt>
                <c:pt idx="34">
                  <c:v>122.5146074560712</c:v>
                </c:pt>
                <c:pt idx="35">
                  <c:v>122.7860583086037</c:v>
                </c:pt>
                <c:pt idx="36">
                  <c:v>123.03726231026103</c:v>
                </c:pt>
                <c:pt idx="37">
                  <c:v>123.27019160610212</c:v>
                </c:pt>
                <c:pt idx="38">
                  <c:v>123.48658710804072</c:v>
                </c:pt>
                <c:pt idx="39">
                  <c:v>123.68798971530059</c:v>
                </c:pt>
                <c:pt idx="40">
                  <c:v>123.87576681852936</c:v>
                </c:pt>
                <c:pt idx="41">
                  <c:v>124.0511348681662</c:v>
                </c:pt>
                <c:pt idx="42">
                  <c:v>124.21517864846768</c:v>
                </c:pt>
                <c:pt idx="43">
                  <c:v>124.36886778575771</c:v>
                </c:pt>
                <c:pt idx="44">
                  <c:v>124.51307092775757</c:v>
                </c:pt>
                <c:pt idx="45">
                  <c:v>124.64856795611456</c:v>
                </c:pt>
                <c:pt idx="46">
                  <c:v>124.77606053317436</c:v>
                </c:pt>
                <c:pt idx="47">
                  <c:v>124.89618123399507</c:v>
                </c:pt>
                <c:pt idx="48">
                  <c:v>125.00950147347362</c:v>
                </c:pt>
                <c:pt idx="49">
                  <c:v>125.1165384045625</c:v>
                </c:pt>
                <c:pt idx="50">
                  <c:v>125.21776093554594</c:v>
                </c:pt>
                <c:pt idx="51">
                  <c:v>125.31359499113226</c:v>
                </c:pt>
                <c:pt idx="52">
                  <c:v>125.40442812283078</c:v>
                </c:pt>
                <c:pt idx="53">
                  <c:v>125.49061355800745</c:v>
                </c:pt>
                <c:pt idx="54">
                  <c:v>125.57247376358463</c:v>
                </c:pt>
                <c:pt idx="55">
                  <c:v>125.65030358909901</c:v>
                </c:pt>
                <c:pt idx="56">
                  <c:v>125.72437304438408</c:v>
                </c:pt>
                <c:pt idx="57">
                  <c:v>125.79492975918475</c:v>
                </c:pt>
                <c:pt idx="58">
                  <c:v>125.86220116529692</c:v>
                </c:pt>
                <c:pt idx="59">
                  <c:v>125.92639643614015</c:v>
                </c:pt>
                <c:pt idx="60">
                  <c:v>125.98770821385044</c:v>
                </c:pt>
                <c:pt idx="61">
                  <c:v>126.04631414988167</c:v>
                </c:pt>
                <c:pt idx="62">
                  <c:v>126.10237828161037</c:v>
                </c:pt>
                <c:pt idx="63">
                  <c:v>126.1560522644556</c:v>
                </c:pt>
                <c:pt idx="64">
                  <c:v>126.20747647647191</c:v>
                </c:pt>
                <c:pt idx="65">
                  <c:v>126.25678101018313</c:v>
                </c:pt>
                <c:pt idx="66">
                  <c:v>126.30408656454118</c:v>
                </c:pt>
                <c:pt idx="67">
                  <c:v>126.34950524827325</c:v>
                </c:pt>
                <c:pt idx="68">
                  <c:v>126.39314130448028</c:v>
                </c:pt>
                <c:pt idx="69">
                  <c:v>126.43509176513989</c:v>
                </c:pt>
                <c:pt idx="70">
                  <c:v>126.47544704311771</c:v>
                </c:pt>
                <c:pt idx="71">
                  <c:v>126.51429146838142</c:v>
                </c:pt>
                <c:pt idx="72">
                  <c:v>126.55170377432026</c:v>
                </c:pt>
                <c:pt idx="73">
                  <c:v>126.58775753938278</c:v>
                </c:pt>
                <c:pt idx="74">
                  <c:v>126.62252158864479</c:v>
                </c:pt>
                <c:pt idx="75">
                  <c:v>126.65606035939282</c:v>
                </c:pt>
                <c:pt idx="76">
                  <c:v>126.68843423434853</c:v>
                </c:pt>
                <c:pt idx="77">
                  <c:v>126.71969984575512</c:v>
                </c:pt>
                <c:pt idx="78">
                  <c:v>126.74991035319265</c:v>
                </c:pt>
                <c:pt idx="79">
                  <c:v>126.77911569767677</c:v>
                </c:pt>
                <c:pt idx="80">
                  <c:v>126.8073628343205</c:v>
                </c:pt>
                <c:pt idx="81">
                  <c:v>126.83469594559608</c:v>
                </c:pt>
                <c:pt idx="82">
                  <c:v>126.86115663701975</c:v>
                </c:pt>
                <c:pt idx="83">
                  <c:v>126.8867841168922</c:v>
                </c:pt>
                <c:pt idx="84">
                  <c:v>126.91161536155968</c:v>
                </c:pt>
                <c:pt idx="85">
                  <c:v>126.93568526751143</c:v>
                </c:pt>
                <c:pt idx="86">
                  <c:v>126.9590267914964</c:v>
                </c:pt>
                <c:pt idx="87">
                  <c:v>126.98167107972469</c:v>
                </c:pt>
                <c:pt idx="88">
                  <c:v>127.00364758711359</c:v>
                </c:pt>
                <c:pt idx="89">
                  <c:v>127.0249841874446</c:v>
                </c:pt>
                <c:pt idx="90">
                  <c:v>127.04570727521441</c:v>
                </c:pt>
                <c:pt idx="91">
                  <c:v>127.06584185988723</c:v>
                </c:pt>
                <c:pt idx="92">
                  <c:v>127.08541165318971</c:v>
                </c:pt>
                <c:pt idx="93">
                  <c:v>127.10443915002915</c:v>
                </c:pt>
                <c:pt idx="94">
                  <c:v>127.1229457035618</c:v>
                </c:pt>
                <c:pt idx="95">
                  <c:v>127.14095159488984</c:v>
                </c:pt>
                <c:pt idx="96">
                  <c:v>127.15847609782224</c:v>
                </c:pt>
                <c:pt idx="97">
                  <c:v>127.17553753909503</c:v>
                </c:pt>
                <c:pt idx="98">
                  <c:v>127.19215335441162</c:v>
                </c:pt>
                <c:pt idx="99">
                  <c:v>127.20834014063205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"/>
          <c:order val="5"/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val>
            <c:numRef>
              <c:f>[1]Hoja1!$B$19:$GS$19</c:f>
              <c:numCache>
                <c:formatCode>General</c:formatCode>
                <c:ptCount val="200"/>
                <c:pt idx="0">
                  <c:v>0</c:v>
                </c:pt>
                <c:pt idx="1">
                  <c:v>10.936391637473365</c:v>
                </c:pt>
                <c:pt idx="2">
                  <c:v>21.555514042129445</c:v>
                </c:pt>
                <c:pt idx="3">
                  <c:v>31.554065626951104</c:v>
                </c:pt>
                <c:pt idx="4">
                  <c:v>40.73620019183516</c:v>
                </c:pt>
                <c:pt idx="5">
                  <c:v>48.990108680944445</c:v>
                </c:pt>
                <c:pt idx="6">
                  <c:v>56.285672116850428</c:v>
                </c:pt>
                <c:pt idx="7">
                  <c:v>62.654344794451063</c:v>
                </c:pt>
                <c:pt idx="8">
                  <c:v>68.166645032168532</c:v>
                </c:pt>
                <c:pt idx="9">
                  <c:v>72.91280402435487</c:v>
                </c:pt>
                <c:pt idx="10">
                  <c:v>76.988723523253455</c:v>
                </c:pt>
                <c:pt idx="11">
                  <c:v>80.487123603243532</c:v>
                </c:pt>
                <c:pt idx="12">
                  <c:v>83.492757770529195</c:v>
                </c:pt>
                <c:pt idx="13">
                  <c:v>86.080402576081681</c:v>
                </c:pt>
                <c:pt idx="14">
                  <c:v>88.314541005375247</c:v>
                </c:pt>
                <c:pt idx="15">
                  <c:v>90.249967742241282</c:v>
                </c:pt>
                <c:pt idx="16">
                  <c:v>91.932819347084674</c:v>
                </c:pt>
                <c:pt idx="17">
                  <c:v>93.401735470639991</c:v>
                </c:pt>
                <c:pt idx="18">
                  <c:v>94.688992036087797</c:v>
                </c:pt>
                <c:pt idx="19">
                  <c:v>95.821530304689887</c:v>
                </c:pt>
                <c:pt idx="20">
                  <c:v>96.821853606744838</c:v>
                </c:pt>
                <c:pt idx="21">
                  <c:v>97.708789263936012</c:v>
                </c:pt>
                <c:pt idx="22">
                  <c:v>98.49812578594991</c:v>
                </c:pt>
                <c:pt idx="23">
                  <c:v>99.20314050661564</c:v>
                </c:pt>
                <c:pt idx="24">
                  <c:v>99.835033904984428</c:v>
                </c:pt>
                <c:pt idx="25">
                  <c:v>100.40328595961381</c:v>
                </c:pt>
                <c:pt idx="26">
                  <c:v>100.91594814419391</c:v>
                </c:pt>
                <c:pt idx="27">
                  <c:v>101.37988269558164</c:v>
                </c:pt>
                <c:pt idx="28">
                  <c:v>101.80095887369613</c:v>
                </c:pt>
                <c:pt idx="29">
                  <c:v>102.18421422013478</c:v>
                </c:pt>
                <c:pt idx="30">
                  <c:v>102.53398735218009</c:v>
                </c:pt>
                <c:pt idx="31">
                  <c:v>102.85402759909594</c:v>
                </c:pt>
                <c:pt idx="32">
                  <c:v>103.1475857756927</c:v>
                </c:pt>
                <c:pt idx="33">
                  <c:v>103.4174895641939</c:v>
                </c:pt>
                <c:pt idx="34">
                  <c:v>103.66620630898332</c:v>
                </c:pt>
                <c:pt idx="35">
                  <c:v>103.89589549189544</c:v>
                </c:pt>
                <c:pt idx="36">
                  <c:v>104.10845272406702</c:v>
                </c:pt>
                <c:pt idx="37">
                  <c:v>104.30554674362487</c:v>
                </c:pt>
                <c:pt idx="38">
                  <c:v>104.48865062988061</c:v>
                </c:pt>
                <c:pt idx="39">
                  <c:v>104.65906822063896</c:v>
                </c:pt>
                <c:pt idx="40">
                  <c:v>104.81795653875561</c:v>
                </c:pt>
                <c:pt idx="41">
                  <c:v>104.96634488844833</c:v>
                </c:pt>
                <c:pt idx="42">
                  <c:v>105.10515116408804</c:v>
                </c:pt>
                <c:pt idx="43">
                  <c:v>105.23519581871807</c:v>
                </c:pt>
                <c:pt idx="44">
                  <c:v>105.35721386194871</c:v>
                </c:pt>
                <c:pt idx="45">
                  <c:v>105.4718651936354</c:v>
                </c:pt>
                <c:pt idx="46">
                  <c:v>105.57974352807061</c:v>
                </c:pt>
                <c:pt idx="47">
                  <c:v>105.68138412107274</c:v>
                </c:pt>
                <c:pt idx="48">
                  <c:v>105.77727047755459</c:v>
                </c:pt>
                <c:pt idx="49">
                  <c:v>105.86784018847597</c:v>
                </c:pt>
                <c:pt idx="50">
                  <c:v>105.95349002238503</c:v>
                </c:pt>
                <c:pt idx="51">
                  <c:v>106.03458037711192</c:v>
                </c:pt>
                <c:pt idx="52">
                  <c:v>106.11143918085681</c:v>
                </c:pt>
                <c:pt idx="53">
                  <c:v>106.18436531831401</c:v>
                </c:pt>
                <c:pt idx="54">
                  <c:v>106.25363164611007</c:v>
                </c:pt>
                <c:pt idx="55">
                  <c:v>106.31948765231455</c:v>
                </c:pt>
                <c:pt idx="56">
                  <c:v>106.38216180678653</c:v>
                </c:pt>
                <c:pt idx="57">
                  <c:v>106.4418636423871</c:v>
                </c:pt>
                <c:pt idx="58">
                  <c:v>106.49878560140509</c:v>
                </c:pt>
                <c:pt idx="59">
                  <c:v>106.55310467673398</c:v>
                </c:pt>
                <c:pt idx="60">
                  <c:v>106.60498387325806</c:v>
                </c:pt>
                <c:pt idx="61">
                  <c:v>106.65457351143833</c:v>
                </c:pt>
                <c:pt idx="62">
                  <c:v>106.70201239213185</c:v>
                </c:pt>
                <c:pt idx="63">
                  <c:v>106.74742883915474</c:v>
                </c:pt>
                <c:pt idx="64">
                  <c:v>106.79094163393778</c:v>
                </c:pt>
                <c:pt idx="65">
                  <c:v>106.83266085477034</c:v>
                </c:pt>
                <c:pt idx="66">
                  <c:v>106.87268863153484</c:v>
                </c:pt>
                <c:pt idx="67">
                  <c:v>106.91111982546198</c:v>
                </c:pt>
                <c:pt idx="68">
                  <c:v>106.94804264225255</c:v>
                </c:pt>
                <c:pt idx="69">
                  <c:v>106.98353918588761</c:v>
                </c:pt>
                <c:pt idx="70">
                  <c:v>107.01768595956113</c:v>
                </c:pt>
                <c:pt idx="71">
                  <c:v>107.05055431939967</c:v>
                </c:pt>
                <c:pt idx="72">
                  <c:v>107.08221088596329</c:v>
                </c:pt>
                <c:pt idx="73">
                  <c:v>107.11271791793928</c:v>
                </c:pt>
                <c:pt idx="74">
                  <c:v>107.14213365193021</c:v>
                </c:pt>
                <c:pt idx="75">
                  <c:v>107.17051261179394</c:v>
                </c:pt>
                <c:pt idx="76">
                  <c:v>107.1979058906026</c:v>
                </c:pt>
                <c:pt idx="77">
                  <c:v>107.22436140794665</c:v>
                </c:pt>
                <c:pt idx="78">
                  <c:v>107.24992414500916</c:v>
                </c:pt>
                <c:pt idx="79">
                  <c:v>107.27463635957265</c:v>
                </c:pt>
                <c:pt idx="80">
                  <c:v>107.29853778288657</c:v>
                </c:pt>
                <c:pt idx="81">
                  <c:v>107.32166580011976</c:v>
                </c:pt>
                <c:pt idx="82">
                  <c:v>107.34405561593978</c:v>
                </c:pt>
                <c:pt idx="83">
                  <c:v>107.36574040660109</c:v>
                </c:pt>
                <c:pt idx="84">
                  <c:v>107.38675145978127</c:v>
                </c:pt>
                <c:pt idx="85">
                  <c:v>107.40711830327891</c:v>
                </c:pt>
                <c:pt idx="86">
                  <c:v>107.42686882357388</c:v>
                </c:pt>
                <c:pt idx="87">
                  <c:v>107.44602937515167</c:v>
                </c:pt>
                <c:pt idx="88">
                  <c:v>107.46462488140381</c:v>
                </c:pt>
                <c:pt idx="89">
                  <c:v>107.48267892783774</c:v>
                </c:pt>
                <c:pt idx="90">
                  <c:v>107.50021384825835</c:v>
                </c:pt>
                <c:pt idx="91">
                  <c:v>107.51725080451996</c:v>
                </c:pt>
                <c:pt idx="92">
                  <c:v>107.53380986039129</c:v>
                </c:pt>
                <c:pt idx="93">
                  <c:v>107.54991005002466</c:v>
                </c:pt>
                <c:pt idx="94">
                  <c:v>107.56556944147536</c:v>
                </c:pt>
                <c:pt idx="95">
                  <c:v>107.58080519567602</c:v>
                </c:pt>
                <c:pt idx="96">
                  <c:v>107.59563362123421</c:v>
                </c:pt>
                <c:pt idx="97">
                  <c:v>107.6100702253881</c:v>
                </c:pt>
                <c:pt idx="98">
                  <c:v>107.62412976142522</c:v>
                </c:pt>
                <c:pt idx="99">
                  <c:v>107.6378262728425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"/>
          <c:order val="6"/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val>
            <c:numRef>
              <c:f>[1]Hoja1!$B$20:$GS$20</c:f>
              <c:numCache>
                <c:formatCode>General</c:formatCode>
                <c:ptCount val="200"/>
                <c:pt idx="0">
                  <c:v>0</c:v>
                </c:pt>
                <c:pt idx="1">
                  <c:v>11.433500348267609</c:v>
                </c:pt>
                <c:pt idx="2">
                  <c:v>22.481486065383603</c:v>
                </c:pt>
                <c:pt idx="3">
                  <c:v>32.820448669811441</c:v>
                </c:pt>
                <c:pt idx="4">
                  <c:v>42.22917460409527</c:v>
                </c:pt>
                <c:pt idx="5">
                  <c:v>50.598199763030067</c:v>
                </c:pt>
                <c:pt idx="6">
                  <c:v>57.914050090956735</c:v>
                </c:pt>
                <c:pt idx="7">
                  <c:v>64.231184845960684</c:v>
                </c:pt>
                <c:pt idx="8">
                  <c:v>69.643309651212576</c:v>
                </c:pt>
                <c:pt idx="9">
                  <c:v>74.260533173776508</c:v>
                </c:pt>
                <c:pt idx="10">
                  <c:v>78.194069539335715</c:v>
                </c:pt>
                <c:pt idx="11">
                  <c:v>81.547498780433486</c:v>
                </c:pt>
                <c:pt idx="12">
                  <c:v>84.412717364838798</c:v>
                </c:pt>
                <c:pt idx="13">
                  <c:v>86.868817585662484</c:v>
                </c:pt>
                <c:pt idx="14">
                  <c:v>88.982583296073628</c:v>
                </c:pt>
                <c:pt idx="15">
                  <c:v>90.809747329289991</c:v>
                </c:pt>
                <c:pt idx="16">
                  <c:v>92.396507242789937</c:v>
                </c:pt>
                <c:pt idx="17">
                  <c:v>93.781030212992022</c:v>
                </c:pt>
                <c:pt idx="18">
                  <c:v>94.994820336254833</c:v>
                </c:pt>
                <c:pt idx="19">
                  <c:v>96.06390199262826</c:v>
                </c:pt>
                <c:pt idx="20">
                  <c:v>97.009814927908394</c:v>
                </c:pt>
                <c:pt idx="21">
                  <c:v>97.850436409374709</c:v>
                </c:pt>
                <c:pt idx="22">
                  <c:v>98.600653281577777</c:v>
                </c:pt>
                <c:pt idx="23">
                  <c:v>99.272907933903355</c:v>
                </c:pt>
                <c:pt idx="24">
                  <c:v>99.877640438792469</c:v>
                </c:pt>
                <c:pt idx="25">
                  <c:v>100.42364622920564</c:v>
                </c:pt>
                <c:pt idx="26">
                  <c:v>100.91836557183986</c:v>
                </c:pt>
                <c:pt idx="27">
                  <c:v>101.36811818572011</c:v>
                </c:pt>
                <c:pt idx="28">
                  <c:v>101.77829382149262</c:v>
                </c:pt>
                <c:pt idx="29">
                  <c:v>102.15350749137431</c:v>
                </c:pt>
                <c:pt idx="30">
                  <c:v>102.49772629858575</c:v>
                </c:pt>
                <c:pt idx="31">
                  <c:v>102.81437340941167</c:v>
                </c:pt>
                <c:pt idx="32">
                  <c:v>103.10641358642629</c:v>
                </c:pt>
                <c:pt idx="33">
                  <c:v>103.376423806578</c:v>
                </c:pt>
                <c:pt idx="34">
                  <c:v>103.62665177791435</c:v>
                </c:pt>
                <c:pt idx="35">
                  <c:v>103.85906460621294</c:v>
                </c:pt>
                <c:pt idx="36">
                  <c:v>104.0753894170491</c:v>
                </c:pt>
                <c:pt idx="37">
                  <c:v>104.27714738529995</c:v>
                </c:pt>
                <c:pt idx="38">
                  <c:v>104.46568234323443</c:v>
                </c:pt>
                <c:pt idx="39">
                  <c:v>104.64218491475843</c:v>
                </c:pt>
                <c:pt idx="40">
                  <c:v>104.80771294496247</c:v>
                </c:pt>
                <c:pt idx="41">
                  <c:v>104.96320885134371</c:v>
                </c:pt>
                <c:pt idx="42">
                  <c:v>105.10951440849777</c:v>
                </c:pt>
                <c:pt idx="43">
                  <c:v>105.24738338584706</c:v>
                </c:pt>
                <c:pt idx="44">
                  <c:v>105.3774923835029</c:v>
                </c:pt>
                <c:pt idx="45">
                  <c:v>105.50045015103994</c:v>
                </c:pt>
                <c:pt idx="46">
                  <c:v>105.6168056249477</c:v>
                </c:pt>
                <c:pt idx="47">
                  <c:v>105.72705488056972</c:v>
                </c:pt>
                <c:pt idx="48">
                  <c:v>105.83164716166922</c:v>
                </c:pt>
                <c:pt idx="49">
                  <c:v>105.93099012395891</c:v>
                </c:pt>
                <c:pt idx="50">
                  <c:v>106.02545440687837</c:v>
                </c:pt>
                <c:pt idx="51">
                  <c:v>106.11537762969932</c:v>
                </c:pt>
                <c:pt idx="52">
                  <c:v>106.20106789296905</c:v>
                </c:pt>
                <c:pt idx="53">
                  <c:v>106.28280685378884</c:v>
                </c:pt>
                <c:pt idx="54">
                  <c:v>106.36085243300317</c:v>
                </c:pt>
                <c:pt idx="55">
                  <c:v>106.43544120367304</c:v>
                </c:pt>
                <c:pt idx="56">
                  <c:v>106.50679050291846</c:v>
                </c:pt>
                <c:pt idx="57">
                  <c:v>106.57510030309378</c:v>
                </c:pt>
                <c:pt idx="58">
                  <c:v>106.64055487310695</c:v>
                </c:pt>
                <c:pt idx="59">
                  <c:v>106.70332425634214</c:v>
                </c:pt>
                <c:pt idx="60">
                  <c:v>106.76356558796273</c:v>
                </c:pt>
                <c:pt idx="61">
                  <c:v>106.82142427124744</c:v>
                </c:pt>
                <c:pt idx="62">
                  <c:v>106.87703502995438</c:v>
                </c:pt>
                <c:pt idx="63">
                  <c:v>106.93052285144145</c:v>
                </c:pt>
                <c:pt idx="64">
                  <c:v>106.98200383333592</c:v>
                </c:pt>
                <c:pt idx="65">
                  <c:v>107.03158594488642</c:v>
                </c:pt>
                <c:pt idx="66">
                  <c:v>107.07936971270712</c:v>
                </c:pt>
                <c:pt idx="67">
                  <c:v>107.12544883939916</c:v>
                </c:pt>
                <c:pt idx="68">
                  <c:v>107.16991076247758</c:v>
                </c:pt>
                <c:pt idx="69">
                  <c:v>107.21283716012067</c:v>
                </c:pt>
                <c:pt idx="70">
                  <c:v>107.25430440946808</c:v>
                </c:pt>
                <c:pt idx="71">
                  <c:v>107.2943840025093</c:v>
                </c:pt>
                <c:pt idx="72">
                  <c:v>107.33314292400914</c:v>
                </c:pt>
                <c:pt idx="73">
                  <c:v>107.37064399539798</c:v>
                </c:pt>
                <c:pt idx="74">
                  <c:v>107.4069461881033</c:v>
                </c:pt>
                <c:pt idx="75">
                  <c:v>107.44210490940269</c:v>
                </c:pt>
                <c:pt idx="76">
                  <c:v>107.47617226353452</c:v>
                </c:pt>
                <c:pt idx="77">
                  <c:v>107.50919729049745</c:v>
                </c:pt>
                <c:pt idx="78">
                  <c:v>107.54122618470485</c:v>
                </c:pt>
                <c:pt idx="79">
                  <c:v>107.57230249542552</c:v>
                </c:pt>
                <c:pt idx="80">
                  <c:v>107.60246731073545</c:v>
                </c:pt>
                <c:pt idx="81">
                  <c:v>107.63175942652367</c:v>
                </c:pt>
                <c:pt idx="82">
                  <c:v>107.66021550193351</c:v>
                </c:pt>
                <c:pt idx="83">
                  <c:v>107.68787020247872</c:v>
                </c:pt>
                <c:pt idx="84">
                  <c:v>107.71475633194707</c:v>
                </c:pt>
                <c:pt idx="85">
                  <c:v>107.74090495409196</c:v>
                </c:pt>
                <c:pt idx="86">
                  <c:v>107.76634550501286</c:v>
                </c:pt>
                <c:pt idx="87">
                  <c:v>107.7911058970367</c:v>
                </c:pt>
                <c:pt idx="88">
                  <c:v>107.81521261483287</c:v>
                </c:pt>
                <c:pt idx="89">
                  <c:v>107.83869080442409</c:v>
                </c:pt>
                <c:pt idx="90">
                  <c:v>107.86156435569232</c:v>
                </c:pt>
                <c:pt idx="91">
                  <c:v>107.88385597892194</c:v>
                </c:pt>
                <c:pt idx="92">
                  <c:v>107.90558727587235</c:v>
                </c:pt>
                <c:pt idx="93">
                  <c:v>107.9267788058263</c:v>
                </c:pt>
                <c:pt idx="94">
                  <c:v>107.94745014701965</c:v>
                </c:pt>
                <c:pt idx="95">
                  <c:v>107.96761995382155</c:v>
                </c:pt>
                <c:pt idx="96">
                  <c:v>107.98730601000096</c:v>
                </c:pt>
                <c:pt idx="97">
                  <c:v>108.00652527838565</c:v>
                </c:pt>
                <c:pt idx="98">
                  <c:v>108.02529394719315</c:v>
                </c:pt>
                <c:pt idx="99">
                  <c:v>108.04362747328868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"/>
          <c:order val="7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[1]Hoja1!$B$21:$GS$21</c:f>
              <c:numCache>
                <c:formatCode>General</c:formatCode>
                <c:ptCount val="200"/>
                <c:pt idx="0">
                  <c:v>0</c:v>
                </c:pt>
                <c:pt idx="1">
                  <c:v>11.930609059061853</c:v>
                </c:pt>
                <c:pt idx="2">
                  <c:v>23.458941981269849</c:v>
                </c:pt>
                <c:pt idx="3">
                  <c:v>34.247424698933678</c:v>
                </c:pt>
                <c:pt idx="4">
                  <c:v>44.06522567383854</c:v>
                </c:pt>
                <c:pt idx="5">
                  <c:v>52.798121491857458</c:v>
                </c:pt>
                <c:pt idx="6">
                  <c:v>60.432052268824421</c:v>
                </c:pt>
                <c:pt idx="7">
                  <c:v>67.023845056654636</c:v>
                </c:pt>
                <c:pt idx="8">
                  <c:v>72.671279636047899</c:v>
                </c:pt>
                <c:pt idx="9">
                  <c:v>77.489252007418955</c:v>
                </c:pt>
                <c:pt idx="10">
                  <c:v>81.593811693219877</c:v>
                </c:pt>
                <c:pt idx="11">
                  <c:v>85.093042205669718</c:v>
                </c:pt>
                <c:pt idx="12">
                  <c:v>88.082835511136139</c:v>
                </c:pt>
                <c:pt idx="13">
                  <c:v>90.645722698082594</c:v>
                </c:pt>
                <c:pt idx="14">
                  <c:v>92.851391265468123</c:v>
                </c:pt>
                <c:pt idx="15">
                  <c:v>94.75799721317216</c:v>
                </c:pt>
                <c:pt idx="16">
                  <c:v>96.413746688128626</c:v>
                </c:pt>
                <c:pt idx="17">
                  <c:v>97.858466309209064</c:v>
                </c:pt>
                <c:pt idx="18">
                  <c:v>99.125029916092004</c:v>
                </c:pt>
                <c:pt idx="19">
                  <c:v>100.24059338361211</c:v>
                </c:pt>
                <c:pt idx="20">
                  <c:v>101.22763296825224</c:v>
                </c:pt>
                <c:pt idx="21">
                  <c:v>102.1048032097823</c:v>
                </c:pt>
                <c:pt idx="22">
                  <c:v>102.88763820686377</c:v>
                </c:pt>
                <c:pt idx="23">
                  <c:v>103.58912132233394</c:v>
                </c:pt>
                <c:pt idx="24">
                  <c:v>104.22014654482692</c:v>
                </c:pt>
                <c:pt idx="25">
                  <c:v>104.78989171743197</c:v>
                </c:pt>
                <c:pt idx="26">
                  <c:v>105.30612059670246</c:v>
                </c:pt>
                <c:pt idx="27">
                  <c:v>105.77542767205577</c:v>
                </c:pt>
                <c:pt idx="28">
                  <c:v>106.20343703112273</c:v>
                </c:pt>
                <c:pt idx="29">
                  <c:v>106.59496433882536</c:v>
                </c:pt>
                <c:pt idx="30">
                  <c:v>106.95414918113295</c:v>
                </c:pt>
                <c:pt idx="31">
                  <c:v>107.28456355764696</c:v>
                </c:pt>
                <c:pt idx="32">
                  <c:v>107.5893011336622</c:v>
                </c:pt>
                <c:pt idx="33">
                  <c:v>107.87105092860313</c:v>
                </c:pt>
                <c:pt idx="34">
                  <c:v>108.1321583769541</c:v>
                </c:pt>
                <c:pt idx="35">
                  <c:v>108.37467611083089</c:v>
                </c:pt>
                <c:pt idx="36">
                  <c:v>108.60040634822514</c:v>
                </c:pt>
                <c:pt idx="37">
                  <c:v>108.81093640205214</c:v>
                </c:pt>
                <c:pt idx="38">
                  <c:v>109.00766853207071</c:v>
                </c:pt>
                <c:pt idx="39">
                  <c:v>109.19184512844359</c:v>
                </c:pt>
                <c:pt idx="40">
                  <c:v>109.36457002952606</c:v>
                </c:pt>
                <c:pt idx="41">
                  <c:v>109.52682662748909</c:v>
                </c:pt>
                <c:pt idx="42">
                  <c:v>109.67949329582376</c:v>
                </c:pt>
                <c:pt idx="43">
                  <c:v>109.82335657653607</c:v>
                </c:pt>
                <c:pt idx="44">
                  <c:v>109.95912248713346</c:v>
                </c:pt>
                <c:pt idx="45">
                  <c:v>110.08742624456342</c:v>
                </c:pt>
                <c:pt idx="46">
                  <c:v>110.20884065211933</c:v>
                </c:pt>
                <c:pt idx="47">
                  <c:v>110.32388335363798</c:v>
                </c:pt>
                <c:pt idx="48">
                  <c:v>110.43302312522005</c:v>
                </c:pt>
                <c:pt idx="49">
                  <c:v>110.53668534673973</c:v>
                </c:pt>
                <c:pt idx="50">
                  <c:v>110.63525677239483</c:v>
                </c:pt>
                <c:pt idx="51">
                  <c:v>110.72908970055582</c:v>
                </c:pt>
                <c:pt idx="52">
                  <c:v>110.81850562744596</c:v>
                </c:pt>
                <c:pt idx="53">
                  <c:v>110.90379845612749</c:v>
                </c:pt>
                <c:pt idx="54">
                  <c:v>110.98523732139462</c:v>
                </c:pt>
                <c:pt idx="55">
                  <c:v>111.06306908209361</c:v>
                </c:pt>
                <c:pt idx="56">
                  <c:v>111.13752052478449</c:v>
                </c:pt>
                <c:pt idx="57">
                  <c:v>111.20880031627178</c:v>
                </c:pt>
                <c:pt idx="58">
                  <c:v>111.27710073715508</c:v>
                </c:pt>
                <c:pt idx="59">
                  <c:v>111.34259922400919</c:v>
                </c:pt>
                <c:pt idx="60">
                  <c:v>111.4054597439611</c:v>
                </c:pt>
                <c:pt idx="61">
                  <c:v>111.46583402217125</c:v>
                </c:pt>
                <c:pt idx="62">
                  <c:v>111.5238626399524</c:v>
                </c:pt>
                <c:pt idx="63">
                  <c:v>111.57967601889543</c:v>
                </c:pt>
                <c:pt idx="64">
                  <c:v>111.63339530435053</c:v>
                </c:pt>
                <c:pt idx="65">
                  <c:v>111.68513315988149</c:v>
                </c:pt>
                <c:pt idx="66">
                  <c:v>111.73499448282483</c:v>
                </c:pt>
                <c:pt idx="67">
                  <c:v>111.78307704980782</c:v>
                </c:pt>
                <c:pt idx="68">
                  <c:v>111.82947209997661</c:v>
                </c:pt>
                <c:pt idx="69">
                  <c:v>111.87426486273462</c:v>
                </c:pt>
                <c:pt idx="70">
                  <c:v>111.91753503596669</c:v>
                </c:pt>
                <c:pt idx="71">
                  <c:v>111.95935722000971</c:v>
                </c:pt>
                <c:pt idx="72">
                  <c:v>111.99980131200952</c:v>
                </c:pt>
                <c:pt idx="73">
                  <c:v>112.03893286476311</c:v>
                </c:pt>
                <c:pt idx="74">
                  <c:v>112.07681341367301</c:v>
                </c:pt>
                <c:pt idx="75">
                  <c:v>112.1135007750289</c:v>
                </c:pt>
                <c:pt idx="76">
                  <c:v>112.1490493184708</c:v>
                </c:pt>
                <c:pt idx="77">
                  <c:v>112.18351021617126</c:v>
                </c:pt>
                <c:pt idx="78">
                  <c:v>112.21693167099637</c:v>
                </c:pt>
                <c:pt idx="79">
                  <c:v>112.2493591256614</c:v>
                </c:pt>
                <c:pt idx="80">
                  <c:v>112.28083545468047</c:v>
                </c:pt>
                <c:pt idx="81">
                  <c:v>112.31140114072035</c:v>
                </c:pt>
                <c:pt idx="82">
                  <c:v>112.34109443680018</c:v>
                </c:pt>
                <c:pt idx="83">
                  <c:v>112.36995151562998</c:v>
                </c:pt>
                <c:pt idx="84">
                  <c:v>112.39800660724912</c:v>
                </c:pt>
                <c:pt idx="85">
                  <c:v>112.425292126009</c:v>
                </c:pt>
                <c:pt idx="86">
                  <c:v>112.45183878783951</c:v>
                </c:pt>
                <c:pt idx="87">
                  <c:v>112.47767571864699</c:v>
                </c:pt>
                <c:pt idx="88">
                  <c:v>112.50283055460821</c:v>
                </c:pt>
                <c:pt idx="89">
                  <c:v>112.52732953505122</c:v>
                </c:pt>
                <c:pt idx="90">
                  <c:v>112.5511975885485</c:v>
                </c:pt>
                <c:pt idx="91">
                  <c:v>112.5744584127881</c:v>
                </c:pt>
                <c:pt idx="92">
                  <c:v>112.59713454873636</c:v>
                </c:pt>
                <c:pt idx="93">
                  <c:v>112.61924744955788</c:v>
                </c:pt>
                <c:pt idx="94">
                  <c:v>112.64081754471616</c:v>
                </c:pt>
                <c:pt idx="95">
                  <c:v>112.66186429963989</c:v>
                </c:pt>
                <c:pt idx="96">
                  <c:v>112.68240627130535</c:v>
                </c:pt>
                <c:pt idx="97">
                  <c:v>112.70246116005458</c:v>
                </c:pt>
                <c:pt idx="98">
                  <c:v>112.72204585794067</c:v>
                </c:pt>
                <c:pt idx="99">
                  <c:v>112.74117649386645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"/>
          <c:order val="8"/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val>
            <c:numRef>
              <c:f>[1]Hoja1!$B$22:$GS$22</c:f>
              <c:numCache>
                <c:formatCode>General</c:formatCode>
                <c:ptCount val="200"/>
                <c:pt idx="0">
                  <c:v>0</c:v>
                </c:pt>
                <c:pt idx="1">
                  <c:v>12.427717769856097</c:v>
                </c:pt>
                <c:pt idx="2">
                  <c:v>24.436397897156091</c:v>
                </c:pt>
                <c:pt idx="3">
                  <c:v>35.674400728055915</c:v>
                </c:pt>
                <c:pt idx="4">
                  <c:v>45.901276743581811</c:v>
                </c:pt>
                <c:pt idx="5">
                  <c:v>54.998043220684856</c:v>
                </c:pt>
                <c:pt idx="6">
                  <c:v>62.950054446692107</c:v>
                </c:pt>
                <c:pt idx="7">
                  <c:v>69.816505267348575</c:v>
                </c:pt>
                <c:pt idx="8">
                  <c:v>75.699249620883236</c:v>
                </c:pt>
                <c:pt idx="9">
                  <c:v>80.717970841061415</c:v>
                </c:pt>
                <c:pt idx="10">
                  <c:v>84.993553847104039</c:v>
                </c:pt>
                <c:pt idx="11">
                  <c:v>88.638585630905965</c:v>
                </c:pt>
                <c:pt idx="12">
                  <c:v>91.75295365743348</c:v>
                </c:pt>
                <c:pt idx="13">
                  <c:v>94.422627810502703</c:v>
                </c:pt>
                <c:pt idx="14">
                  <c:v>96.720199234862633</c:v>
                </c:pt>
                <c:pt idx="15">
                  <c:v>98.70624709705433</c:v>
                </c:pt>
                <c:pt idx="16">
                  <c:v>100.43098613346731</c:v>
                </c:pt>
                <c:pt idx="17">
                  <c:v>101.93590240542611</c:v>
                </c:pt>
                <c:pt idx="18">
                  <c:v>103.25523949592917</c:v>
                </c:pt>
                <c:pt idx="19">
                  <c:v>104.41728477459594</c:v>
                </c:pt>
                <c:pt idx="20">
                  <c:v>105.44545100859608</c:v>
                </c:pt>
                <c:pt idx="21">
                  <c:v>106.3591700101899</c:v>
                </c:pt>
                <c:pt idx="22">
                  <c:v>107.17462313214976</c:v>
                </c:pt>
                <c:pt idx="23">
                  <c:v>107.90533471076452</c:v>
                </c:pt>
                <c:pt idx="24">
                  <c:v>108.56265265086138</c:v>
                </c:pt>
                <c:pt idx="25">
                  <c:v>109.15613720565831</c:v>
                </c:pt>
                <c:pt idx="26">
                  <c:v>109.69387562156506</c:v>
                </c:pt>
                <c:pt idx="27">
                  <c:v>110.18273715839143</c:v>
                </c:pt>
                <c:pt idx="28">
                  <c:v>110.62858024075285</c:v>
                </c:pt>
                <c:pt idx="29">
                  <c:v>111.03642118627643</c:v>
                </c:pt>
                <c:pt idx="30">
                  <c:v>111.41057206368016</c:v>
                </c:pt>
                <c:pt idx="31">
                  <c:v>111.75475370588225</c:v>
                </c:pt>
                <c:pt idx="32">
                  <c:v>112.07218868089814</c:v>
                </c:pt>
                <c:pt idx="33">
                  <c:v>112.36567805062826</c:v>
                </c:pt>
                <c:pt idx="34">
                  <c:v>112.63766497599386</c:v>
                </c:pt>
                <c:pt idx="35">
                  <c:v>112.89028761544886</c:v>
                </c:pt>
                <c:pt idx="36">
                  <c:v>113.12542327940119</c:v>
                </c:pt>
                <c:pt idx="37">
                  <c:v>113.3447254188043</c:v>
                </c:pt>
                <c:pt idx="38">
                  <c:v>113.54965472090699</c:v>
                </c:pt>
                <c:pt idx="39">
                  <c:v>113.74150534212873</c:v>
                </c:pt>
                <c:pt idx="40">
                  <c:v>113.92142711408965</c:v>
                </c:pt>
                <c:pt idx="41">
                  <c:v>114.09044440363446</c:v>
                </c:pt>
                <c:pt idx="42">
                  <c:v>114.24947218314975</c:v>
                </c:pt>
                <c:pt idx="43">
                  <c:v>114.39932976722507</c:v>
                </c:pt>
                <c:pt idx="44">
                  <c:v>114.54075259076401</c:v>
                </c:pt>
                <c:pt idx="45">
                  <c:v>114.67440233808689</c:v>
                </c:pt>
                <c:pt idx="46">
                  <c:v>114.80087567929098</c:v>
                </c:pt>
                <c:pt idx="47">
                  <c:v>114.92071182670622</c:v>
                </c:pt>
                <c:pt idx="48">
                  <c:v>115.03439908877088</c:v>
                </c:pt>
                <c:pt idx="49">
                  <c:v>115.14238056952055</c:v>
                </c:pt>
                <c:pt idx="50">
                  <c:v>115.24505913791128</c:v>
                </c:pt>
                <c:pt idx="51">
                  <c:v>115.3428017714123</c:v>
                </c:pt>
                <c:pt idx="52">
                  <c:v>115.43594336192288</c:v>
                </c:pt>
                <c:pt idx="53">
                  <c:v>115.52479005846614</c:v>
                </c:pt>
                <c:pt idx="54">
                  <c:v>115.60962220978605</c:v>
                </c:pt>
                <c:pt idx="55">
                  <c:v>115.69069696051417</c:v>
                </c:pt>
                <c:pt idx="56">
                  <c:v>115.76825054665051</c:v>
                </c:pt>
                <c:pt idx="57">
                  <c:v>115.84250032944976</c:v>
                </c:pt>
                <c:pt idx="58">
                  <c:v>115.91364660120321</c:v>
                </c:pt>
                <c:pt idx="59">
                  <c:v>115.98187419167624</c:v>
                </c:pt>
                <c:pt idx="60">
                  <c:v>116.04735389995949</c:v>
                </c:pt>
                <c:pt idx="61">
                  <c:v>116.11024377309505</c:v>
                </c:pt>
                <c:pt idx="62">
                  <c:v>116.17069024995041</c:v>
                </c:pt>
                <c:pt idx="63">
                  <c:v>116.2288291863494</c:v>
                </c:pt>
                <c:pt idx="64">
                  <c:v>116.28478677536513</c:v>
                </c:pt>
                <c:pt idx="65">
                  <c:v>116.33868037487655</c:v>
                </c:pt>
                <c:pt idx="66">
                  <c:v>116.39061925294253</c:v>
                </c:pt>
                <c:pt idx="67">
                  <c:v>116.44070526021648</c:v>
                </c:pt>
                <c:pt idx="68">
                  <c:v>116.48903343747563</c:v>
                </c:pt>
                <c:pt idx="69">
                  <c:v>116.53569256534855</c:v>
                </c:pt>
                <c:pt idx="70">
                  <c:v>116.58076566246531</c:v>
                </c:pt>
                <c:pt idx="71">
                  <c:v>116.62433043751011</c:v>
                </c:pt>
                <c:pt idx="72">
                  <c:v>116.66645970000992</c:v>
                </c:pt>
                <c:pt idx="73">
                  <c:v>116.70722173412824</c:v>
                </c:pt>
                <c:pt idx="74">
                  <c:v>116.74668063924273</c:v>
                </c:pt>
                <c:pt idx="75">
                  <c:v>116.78489664065509</c:v>
                </c:pt>
                <c:pt idx="76">
                  <c:v>116.82192637340709</c:v>
                </c:pt>
                <c:pt idx="77">
                  <c:v>116.85782314184506</c:v>
                </c:pt>
                <c:pt idx="78">
                  <c:v>116.89263715728788</c:v>
                </c:pt>
                <c:pt idx="79">
                  <c:v>116.9264157558973</c:v>
                </c:pt>
                <c:pt idx="80">
                  <c:v>116.95920359862549</c:v>
                </c:pt>
                <c:pt idx="81">
                  <c:v>116.99104285491703</c:v>
                </c:pt>
                <c:pt idx="82">
                  <c:v>117.02197337166685</c:v>
                </c:pt>
                <c:pt idx="83">
                  <c:v>117.05203282878122</c:v>
                </c:pt>
                <c:pt idx="84">
                  <c:v>117.08125688255116</c:v>
                </c:pt>
                <c:pt idx="85">
                  <c:v>117.10967929792604</c:v>
                </c:pt>
                <c:pt idx="86">
                  <c:v>117.13733207066615</c:v>
                </c:pt>
                <c:pt idx="87">
                  <c:v>117.16424554025728</c:v>
                </c:pt>
                <c:pt idx="88">
                  <c:v>117.19044849438355</c:v>
                </c:pt>
                <c:pt idx="89">
                  <c:v>117.21596826567836</c:v>
                </c:pt>
                <c:pt idx="90">
                  <c:v>117.2408308214047</c:v>
                </c:pt>
                <c:pt idx="91">
                  <c:v>117.26506084665428</c:v>
                </c:pt>
                <c:pt idx="92">
                  <c:v>117.28868182160038</c:v>
                </c:pt>
                <c:pt idx="93">
                  <c:v>117.31171609328946</c:v>
                </c:pt>
                <c:pt idx="94">
                  <c:v>117.33418494241268</c:v>
                </c:pt>
                <c:pt idx="95">
                  <c:v>117.35610864545822</c:v>
                </c:pt>
                <c:pt idx="96">
                  <c:v>117.37750653260974</c:v>
                </c:pt>
                <c:pt idx="97">
                  <c:v>117.39839704172353</c:v>
                </c:pt>
                <c:pt idx="98">
                  <c:v>117.41879776868821</c:v>
                </c:pt>
                <c:pt idx="99">
                  <c:v>117.43872551444422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"/>
          <c:order val="9"/>
          <c:spPr>
            <a:ln w="12700">
              <a:solidFill>
                <a:srgbClr val="CCFFFF"/>
              </a:solidFill>
              <a:prstDash val="solid"/>
            </a:ln>
          </c:spPr>
          <c:marker>
            <c:symbol val="none"/>
          </c:marker>
          <c:val>
            <c:numRef>
              <c:f>[1]Hoja1!$B$23:$GS$23</c:f>
              <c:numCache>
                <c:formatCode>General</c:formatCode>
                <c:ptCount val="200"/>
                <c:pt idx="0">
                  <c:v>0</c:v>
                </c:pt>
                <c:pt idx="1">
                  <c:v>12.92482648065034</c:v>
                </c:pt>
                <c:pt idx="2">
                  <c:v>25.413853813042333</c:v>
                </c:pt>
                <c:pt idx="3">
                  <c:v>37.101376757178151</c:v>
                </c:pt>
                <c:pt idx="4">
                  <c:v>47.737327813325088</c:v>
                </c:pt>
                <c:pt idx="5">
                  <c:v>57.197964949512247</c:v>
                </c:pt>
                <c:pt idx="6">
                  <c:v>65.468056624559793</c:v>
                </c:pt>
                <c:pt idx="7">
                  <c:v>72.609165478042513</c:v>
                </c:pt>
                <c:pt idx="8">
                  <c:v>78.72721960571856</c:v>
                </c:pt>
                <c:pt idx="9">
                  <c:v>83.946689674703876</c:v>
                </c:pt>
                <c:pt idx="10">
                  <c:v>88.393296000988201</c:v>
                </c:pt>
                <c:pt idx="11">
                  <c:v>92.184129056142197</c:v>
                </c:pt>
                <c:pt idx="12">
                  <c:v>95.423071803730821</c:v>
                </c:pt>
                <c:pt idx="13">
                  <c:v>98.199532922922813</c:v>
                </c:pt>
                <c:pt idx="14">
                  <c:v>100.58900720425714</c:v>
                </c:pt>
                <c:pt idx="15">
                  <c:v>102.6544969809365</c:v>
                </c:pt>
                <c:pt idx="16">
                  <c:v>104.44822557880602</c:v>
                </c:pt>
                <c:pt idx="17">
                  <c:v>106.01333850164315</c:v>
                </c:pt>
                <c:pt idx="18">
                  <c:v>107.38544907576633</c:v>
                </c:pt>
                <c:pt idx="19">
                  <c:v>108.59397616557978</c:v>
                </c:pt>
                <c:pt idx="20">
                  <c:v>109.66326904893992</c:v>
                </c:pt>
                <c:pt idx="21">
                  <c:v>110.61353681059749</c:v>
                </c:pt>
                <c:pt idx="22">
                  <c:v>111.46160805743575</c:v>
                </c:pt>
                <c:pt idx="23">
                  <c:v>112.2215480991951</c:v>
                </c:pt>
                <c:pt idx="24">
                  <c:v>112.90515875689583</c:v>
                </c:pt>
                <c:pt idx="25">
                  <c:v>113.52238269388464</c:v>
                </c:pt>
                <c:pt idx="26">
                  <c:v>114.08163064642766</c:v>
                </c:pt>
                <c:pt idx="27">
                  <c:v>114.59004664472708</c:v>
                </c:pt>
                <c:pt idx="28">
                  <c:v>115.05372345038296</c:v>
                </c:pt>
                <c:pt idx="29">
                  <c:v>115.47787803372748</c:v>
                </c:pt>
                <c:pt idx="30">
                  <c:v>115.86699494622736</c:v>
                </c:pt>
                <c:pt idx="31">
                  <c:v>116.22494385411754</c:v>
                </c:pt>
                <c:pt idx="32">
                  <c:v>116.55507622813406</c:v>
                </c:pt>
                <c:pt idx="33">
                  <c:v>116.8603051726534</c:v>
                </c:pt>
                <c:pt idx="34">
                  <c:v>117.14317157503361</c:v>
                </c:pt>
                <c:pt idx="35">
                  <c:v>117.40589912006681</c:v>
                </c:pt>
                <c:pt idx="36">
                  <c:v>117.65044021057723</c:v>
                </c:pt>
                <c:pt idx="37">
                  <c:v>117.87851443555648</c:v>
                </c:pt>
                <c:pt idx="38">
                  <c:v>118.09164090974326</c:v>
                </c:pt>
                <c:pt idx="39">
                  <c:v>118.29116555581389</c:v>
                </c:pt>
                <c:pt idx="40">
                  <c:v>118.47828419865323</c:v>
                </c:pt>
                <c:pt idx="41">
                  <c:v>118.65406217977984</c:v>
                </c:pt>
                <c:pt idx="42">
                  <c:v>118.81945107047574</c:v>
                </c:pt>
                <c:pt idx="43">
                  <c:v>118.97530295791407</c:v>
                </c:pt>
                <c:pt idx="44">
                  <c:v>119.12238269439457</c:v>
                </c:pt>
                <c:pt idx="45">
                  <c:v>119.26137843161037</c:v>
                </c:pt>
                <c:pt idx="46">
                  <c:v>119.39291070646262</c:v>
                </c:pt>
                <c:pt idx="47">
                  <c:v>119.51754029977448</c:v>
                </c:pt>
                <c:pt idx="48">
                  <c:v>119.63577505232172</c:v>
                </c:pt>
                <c:pt idx="49">
                  <c:v>119.74807579230138</c:v>
                </c:pt>
                <c:pt idx="50">
                  <c:v>119.85486150342773</c:v>
                </c:pt>
                <c:pt idx="51">
                  <c:v>119.95651384226879</c:v>
                </c:pt>
                <c:pt idx="52">
                  <c:v>120.05338109639979</c:v>
                </c:pt>
                <c:pt idx="53">
                  <c:v>120.14578166080479</c:v>
                </c:pt>
                <c:pt idx="54">
                  <c:v>120.2340070981775</c:v>
                </c:pt>
                <c:pt idx="55">
                  <c:v>120.31832483893474</c:v>
                </c:pt>
                <c:pt idx="56">
                  <c:v>120.39898056851652</c:v>
                </c:pt>
                <c:pt idx="57">
                  <c:v>120.47620034262775</c:v>
                </c:pt>
                <c:pt idx="58">
                  <c:v>120.55019246525134</c:v>
                </c:pt>
                <c:pt idx="59">
                  <c:v>120.62114915934329</c:v>
                </c:pt>
                <c:pt idx="60">
                  <c:v>120.68924805595786</c:v>
                </c:pt>
                <c:pt idx="61">
                  <c:v>120.75465352401885</c:v>
                </c:pt>
                <c:pt idx="62">
                  <c:v>120.81751785994842</c:v>
                </c:pt>
                <c:pt idx="63">
                  <c:v>120.87798235380338</c:v>
                </c:pt>
                <c:pt idx="64">
                  <c:v>120.93617824637974</c:v>
                </c:pt>
                <c:pt idx="65">
                  <c:v>120.9922275898716</c:v>
                </c:pt>
                <c:pt idx="66">
                  <c:v>121.04624402306023</c:v>
                </c:pt>
                <c:pt idx="67">
                  <c:v>121.09833347062514</c:v>
                </c:pt>
                <c:pt idx="68">
                  <c:v>121.14859477497465</c:v>
                </c:pt>
                <c:pt idx="69">
                  <c:v>121.1971202679625</c:v>
                </c:pt>
                <c:pt idx="70">
                  <c:v>121.24399628896391</c:v>
                </c:pt>
                <c:pt idx="71">
                  <c:v>121.28930365501051</c:v>
                </c:pt>
                <c:pt idx="72">
                  <c:v>121.33311808801032</c:v>
                </c:pt>
                <c:pt idx="73">
                  <c:v>121.37551060349337</c:v>
                </c:pt>
                <c:pt idx="74">
                  <c:v>121.41654786481243</c:v>
                </c:pt>
                <c:pt idx="75">
                  <c:v>121.4562925062813</c:v>
                </c:pt>
                <c:pt idx="76">
                  <c:v>121.49480342834337</c:v>
                </c:pt>
                <c:pt idx="77">
                  <c:v>121.53213606751886</c:v>
                </c:pt>
                <c:pt idx="78">
                  <c:v>121.5683426435794</c:v>
                </c:pt>
                <c:pt idx="79">
                  <c:v>121.60347238613319</c:v>
                </c:pt>
                <c:pt idx="80">
                  <c:v>121.63757174257051</c:v>
                </c:pt>
                <c:pt idx="81">
                  <c:v>121.67068456911372</c:v>
                </c:pt>
                <c:pt idx="82">
                  <c:v>121.70285230653353</c:v>
                </c:pt>
                <c:pt idx="83">
                  <c:v>121.73411414193248</c:v>
                </c:pt>
                <c:pt idx="84">
                  <c:v>121.76450715785322</c:v>
                </c:pt>
                <c:pt idx="85">
                  <c:v>121.79406646984307</c:v>
                </c:pt>
                <c:pt idx="86">
                  <c:v>121.8228253534928</c:v>
                </c:pt>
                <c:pt idx="87">
                  <c:v>121.85081536186757</c:v>
                </c:pt>
                <c:pt idx="88">
                  <c:v>121.8780664341589</c:v>
                </c:pt>
                <c:pt idx="89">
                  <c:v>121.90460699630549</c:v>
                </c:pt>
                <c:pt idx="90">
                  <c:v>121.93046405426088</c:v>
                </c:pt>
                <c:pt idx="91">
                  <c:v>121.95566328052045</c:v>
                </c:pt>
                <c:pt idx="92">
                  <c:v>121.98022909446439</c:v>
                </c:pt>
                <c:pt idx="93">
                  <c:v>122.00418473702103</c:v>
                </c:pt>
                <c:pt idx="94">
                  <c:v>122.02755234010918</c:v>
                </c:pt>
                <c:pt idx="95">
                  <c:v>122.05035299127654</c:v>
                </c:pt>
                <c:pt idx="96">
                  <c:v>122.07260679391413</c:v>
                </c:pt>
                <c:pt idx="97">
                  <c:v>122.09433292339247</c:v>
                </c:pt>
                <c:pt idx="98">
                  <c:v>122.11554967943573</c:v>
                </c:pt>
                <c:pt idx="99">
                  <c:v>122.13627453502198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"/>
          <c:order val="10"/>
          <c:spPr>
            <a:ln w="12700">
              <a:solidFill>
                <a:srgbClr val="CCFFCC"/>
              </a:solidFill>
              <a:prstDash val="solid"/>
            </a:ln>
          </c:spPr>
          <c:marker>
            <c:symbol val="none"/>
          </c:marker>
          <c:val>
            <c:numRef>
              <c:f>[1]Hoja1!$B$24:$GS$24</c:f>
              <c:numCache>
                <c:formatCode>General</c:formatCode>
                <c:ptCount val="200"/>
                <c:pt idx="0">
                  <c:v>0</c:v>
                </c:pt>
                <c:pt idx="1">
                  <c:v>10.925157386840114</c:v>
                </c:pt>
                <c:pt idx="2">
                  <c:v>21.419203622345641</c:v>
                </c:pt>
                <c:pt idx="3">
                  <c:v>31.132305471624655</c:v>
                </c:pt>
                <c:pt idx="4">
                  <c:v>39.844165621848056</c:v>
                </c:pt>
                <c:pt idx="5">
                  <c:v>47.468182363510131</c:v>
                </c:pt>
                <c:pt idx="6">
                  <c:v>54.023716546399413</c:v>
                </c:pt>
                <c:pt idx="7">
                  <c:v>59.597047021018319</c:v>
                </c:pt>
                <c:pt idx="8">
                  <c:v>64.306390742716019</c:v>
                </c:pt>
                <c:pt idx="9">
                  <c:v>68.277300320108992</c:v>
                </c:pt>
                <c:pt idx="10">
                  <c:v>71.628363790016223</c:v>
                </c:pt>
                <c:pt idx="11">
                  <c:v>74.464527108670126</c:v>
                </c:pt>
                <c:pt idx="12">
                  <c:v>76.875141702232867</c:v>
                </c:pt>
                <c:pt idx="13">
                  <c:v>78.934537017340119</c:v>
                </c:pt>
                <c:pt idx="14">
                  <c:v>80.703717119857004</c:v>
                </c:pt>
                <c:pt idx="15">
                  <c:v>82.232392726541676</c:v>
                </c:pt>
                <c:pt idx="16">
                  <c:v>83.560953931973998</c:v>
                </c:pt>
                <c:pt idx="17">
                  <c:v>84.722215920838238</c:v>
                </c:pt>
                <c:pt idx="18">
                  <c:v>85.742889573660037</c:v>
                </c:pt>
                <c:pt idx="19">
                  <c:v>86.644785920038785</c:v>
                </c:pt>
                <c:pt idx="20">
                  <c:v>87.445786594578195</c:v>
                </c:pt>
                <c:pt idx="21">
                  <c:v>88.16061860462429</c:v>
                </c:pt>
                <c:pt idx="22">
                  <c:v>88.801470041379091</c:v>
                </c:pt>
                <c:pt idx="23">
                  <c:v>89.378478640627279</c:v>
                </c:pt>
                <c:pt idx="24">
                  <c:v>89.900119659466284</c:v>
                </c:pt>
                <c:pt idx="25">
                  <c:v>90.373514419466972</c:v>
                </c:pt>
                <c:pt idx="26">
                  <c:v>90.804676459426418</c:v>
                </c:pt>
                <c:pt idx="27">
                  <c:v>91.198708616189393</c:v>
                </c:pt>
                <c:pt idx="28">
                  <c:v>91.559961449515129</c:v>
                </c:pt>
                <c:pt idx="29">
                  <c:v>91.892161139346328</c:v>
                </c:pt>
                <c:pt idx="30">
                  <c:v>92.198513197557062</c:v>
                </c:pt>
                <c:pt idx="31">
                  <c:v>92.481786948562402</c:v>
                </c:pt>
                <c:pt idx="32">
                  <c:v>92.744384657610453</c:v>
                </c:pt>
                <c:pt idx="33">
                  <c:v>92.988398352254819</c:v>
                </c:pt>
                <c:pt idx="34">
                  <c:v>93.215656736237264</c:v>
                </c:pt>
                <c:pt idx="35">
                  <c:v>93.427764092840775</c:v>
                </c:pt>
                <c:pt idx="36">
                  <c:v>93.626132683553848</c:v>
                </c:pt>
                <c:pt idx="37">
                  <c:v>93.81200984216251</c:v>
                </c:pt>
                <c:pt idx="38">
                  <c:v>93.986500724652274</c:v>
                </c:pt>
                <c:pt idx="39">
                  <c:v>94.150587486630002</c:v>
                </c:pt>
                <c:pt idx="40">
                  <c:v>94.305145510920227</c:v>
                </c:pt>
                <c:pt idx="41">
                  <c:v>94.450957189776673</c:v>
                </c:pt>
                <c:pt idx="42">
                  <c:v>94.588723672026873</c:v>
                </c:pt>
                <c:pt idx="43">
                  <c:v>94.719074910228301</c:v>
                </c:pt>
                <c:pt idx="44">
                  <c:v>94.84257828253503</c:v>
                </c:pt>
                <c:pt idx="45">
                  <c:v>94.959746015330765</c:v>
                </c:pt>
                <c:pt idx="46">
                  <c:v>95.071041593344276</c:v>
                </c:pt>
                <c:pt idx="47">
                  <c:v>95.176885312027878</c:v>
                </c:pt>
                <c:pt idx="48">
                  <c:v>95.277659100958928</c:v>
                </c:pt>
                <c:pt idx="49">
                  <c:v>95.373710725745141</c:v>
                </c:pt>
                <c:pt idx="50">
                  <c:v>95.46535745845145</c:v>
                </c:pt>
                <c:pt idx="51">
                  <c:v>95.552889292184986</c:v>
                </c:pt>
                <c:pt idx="52">
                  <c:v>95.636571763591604</c:v>
                </c:pt>
                <c:pt idx="53">
                  <c:v>95.716648437164892</c:v>
                </c:pt>
                <c:pt idx="54">
                  <c:v>95.793343097075407</c:v>
                </c:pt>
                <c:pt idx="55">
                  <c:v>95.866861685391115</c:v>
                </c:pt>
                <c:pt idx="56">
                  <c:v>95.937394019839076</c:v>
                </c:pt>
                <c:pt idx="57">
                  <c:v>96.005115319455996</c:v>
                </c:pt>
                <c:pt idx="58">
                  <c:v>96.070187562433318</c:v>
                </c:pt>
                <c:pt idx="59">
                  <c:v>96.132760697050145</c:v>
                </c:pt>
                <c:pt idx="60">
                  <c:v>96.192973723698145</c:v>
                </c:pt>
                <c:pt idx="61">
                  <c:v>96.250955663552276</c:v>
                </c:pt>
                <c:pt idx="62">
                  <c:v>96.306826427353869</c:v>
                </c:pt>
                <c:pt idx="63">
                  <c:v>96.360697595993784</c:v>
                </c:pt>
                <c:pt idx="64">
                  <c:v>96.412673123061509</c:v>
                </c:pt>
                <c:pt idx="65">
                  <c:v>96.46284996822088</c:v>
                </c:pt>
                <c:pt idx="66">
                  <c:v>96.511318669153013</c:v>
                </c:pt>
                <c:pt idx="67">
                  <c:v>96.558163858841397</c:v>
                </c:pt>
                <c:pt idx="68">
                  <c:v>96.603464734140701</c:v>
                </c:pt>
                <c:pt idx="69">
                  <c:v>96.647295480851128</c:v>
                </c:pt>
                <c:pt idx="70">
                  <c:v>96.689725659894705</c:v>
                </c:pt>
                <c:pt idx="71">
                  <c:v>96.730820558648247</c:v>
                </c:pt>
                <c:pt idx="72">
                  <c:v>96.77064151101527</c:v>
                </c:pt>
                <c:pt idx="73">
                  <c:v>96.809246189407773</c:v>
                </c:pt>
                <c:pt idx="74">
                  <c:v>96.846688871449416</c:v>
                </c:pt>
                <c:pt idx="75">
                  <c:v>96.883020683896689</c:v>
                </c:pt>
                <c:pt idx="76">
                  <c:v>96.918289825999182</c:v>
                </c:pt>
                <c:pt idx="77">
                  <c:v>96.952541774277549</c:v>
                </c:pt>
                <c:pt idx="78">
                  <c:v>96.985819470484799</c:v>
                </c:pt>
                <c:pt idx="79">
                  <c:v>97.018163494328405</c:v>
                </c:pt>
                <c:pt idx="80">
                  <c:v>97.049612222365653</c:v>
                </c:pt>
                <c:pt idx="81">
                  <c:v>97.080201974337072</c:v>
                </c:pt>
                <c:pt idx="82">
                  <c:v>97.109967148073906</c:v>
                </c:pt>
                <c:pt idx="83">
                  <c:v>97.138940344000119</c:v>
                </c:pt>
                <c:pt idx="84">
                  <c:v>97.167152480147081</c:v>
                </c:pt>
                <c:pt idx="85">
                  <c:v>97.194632898508473</c:v>
                </c:pt>
                <c:pt idx="86">
                  <c:v>97.221409463481862</c:v>
                </c:pt>
                <c:pt idx="87">
                  <c:v>97.247508653071222</c:v>
                </c:pt>
                <c:pt idx="88">
                  <c:v>97.272955643460122</c:v>
                </c:pt>
                <c:pt idx="89">
                  <c:v>97.297774387507559</c:v>
                </c:pt>
                <c:pt idx="90">
                  <c:v>97.32198768766726</c:v>
                </c:pt>
                <c:pt idx="91">
                  <c:v>97.345617263784135</c:v>
                </c:pt>
                <c:pt idx="92">
                  <c:v>97.368683816180933</c:v>
                </c:pt>
                <c:pt idx="93">
                  <c:v>97.391207084409984</c:v>
                </c:pt>
                <c:pt idx="94">
                  <c:v>97.413205902012024</c:v>
                </c:pt>
                <c:pt idx="95">
                  <c:v>97.434698247593289</c:v>
                </c:pt>
                <c:pt idx="96">
                  <c:v>97.455701292504813</c:v>
                </c:pt>
                <c:pt idx="97">
                  <c:v>97.476231445383775</c:v>
                </c:pt>
                <c:pt idx="98">
                  <c:v>97.496304393793565</c:v>
                </c:pt>
                <c:pt idx="99">
                  <c:v>97.515935143179846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"/>
          <c:order val="11"/>
          <c:spPr>
            <a:ln w="12700">
              <a:solidFill>
                <a:srgbClr val="FFFF99"/>
              </a:solidFill>
              <a:prstDash val="solid"/>
            </a:ln>
          </c:spPr>
          <c:marker>
            <c:symbol val="none"/>
          </c:marker>
          <c:val>
            <c:numRef>
              <c:f>[1]Hoja1!$B$25:$GS$25</c:f>
              <c:numCache>
                <c:formatCode>General</c:formatCode>
                <c:ptCount val="200"/>
                <c:pt idx="0">
                  <c:v>0</c:v>
                </c:pt>
                <c:pt idx="1">
                  <c:v>11.421755449878301</c:v>
                </c:pt>
                <c:pt idx="2">
                  <c:v>22.392803786997717</c:v>
                </c:pt>
                <c:pt idx="3">
                  <c:v>32.547410265789416</c:v>
                </c:pt>
                <c:pt idx="4">
                  <c:v>41.655264059204789</c:v>
                </c:pt>
                <c:pt idx="5">
                  <c:v>49.625827016396954</c:v>
                </c:pt>
                <c:pt idx="6">
                  <c:v>56.479340025781205</c:v>
                </c:pt>
                <c:pt idx="7">
                  <c:v>62.30600370379188</c:v>
                </c:pt>
                <c:pt idx="8">
                  <c:v>67.229408503748573</c:v>
                </c:pt>
                <c:pt idx="9">
                  <c:v>71.380813971023031</c:v>
                </c:pt>
                <c:pt idx="10">
                  <c:v>74.88419850774423</c:v>
                </c:pt>
                <c:pt idx="11">
                  <c:v>77.849278340882407</c:v>
                </c:pt>
                <c:pt idx="12">
                  <c:v>80.369466325061637</c:v>
                </c:pt>
                <c:pt idx="13">
                  <c:v>82.522470518128316</c:v>
                </c:pt>
                <c:pt idx="14">
                  <c:v>84.372067898032327</c:v>
                </c:pt>
                <c:pt idx="15">
                  <c:v>85.970228759566297</c:v>
                </c:pt>
                <c:pt idx="16">
                  <c:v>87.359179110700083</c:v>
                </c:pt>
                <c:pt idx="17">
                  <c:v>88.573225735421801</c:v>
                </c:pt>
                <c:pt idx="18">
                  <c:v>89.640293645190042</c:v>
                </c:pt>
                <c:pt idx="19">
                  <c:v>90.583185280040553</c:v>
                </c:pt>
                <c:pt idx="20">
                  <c:v>91.420595076149922</c:v>
                </c:pt>
                <c:pt idx="21">
                  <c:v>92.167919450289034</c:v>
                </c:pt>
                <c:pt idx="22">
                  <c:v>92.837900497805421</c:v>
                </c:pt>
                <c:pt idx="23">
                  <c:v>93.441136760655795</c:v>
                </c:pt>
                <c:pt idx="24">
                  <c:v>93.986488734896568</c:v>
                </c:pt>
                <c:pt idx="25">
                  <c:v>94.481401438533652</c:v>
                </c:pt>
                <c:pt idx="26">
                  <c:v>94.932161753036709</c:v>
                </c:pt>
                <c:pt idx="27">
                  <c:v>95.344104462379818</c:v>
                </c:pt>
                <c:pt idx="28">
                  <c:v>95.721777879038541</c:v>
                </c:pt>
                <c:pt idx="29">
                  <c:v>96.06907755477117</c:v>
                </c:pt>
                <c:pt idx="30">
                  <c:v>96.389354706536921</c:v>
                </c:pt>
                <c:pt idx="31">
                  <c:v>96.685504537133411</c:v>
                </c:pt>
                <c:pt idx="32">
                  <c:v>96.960038505683656</c:v>
                </c:pt>
                <c:pt idx="33">
                  <c:v>97.215143731902771</c:v>
                </c:pt>
                <c:pt idx="34">
                  <c:v>97.452732042429872</c:v>
                </c:pt>
                <c:pt idx="35">
                  <c:v>97.674480642515363</c:v>
                </c:pt>
                <c:pt idx="36">
                  <c:v>97.881865987351759</c:v>
                </c:pt>
                <c:pt idx="37">
                  <c:v>98.076192107715343</c:v>
                </c:pt>
                <c:pt idx="38">
                  <c:v>98.258614393954645</c:v>
                </c:pt>
                <c:pt idx="39">
                  <c:v>98.430159645113179</c:v>
                </c:pt>
                <c:pt idx="40">
                  <c:v>98.59174303414386</c:v>
                </c:pt>
                <c:pt idx="41">
                  <c:v>98.744182516584701</c:v>
                </c:pt>
                <c:pt idx="42">
                  <c:v>98.888211111664461</c:v>
                </c:pt>
                <c:pt idx="43">
                  <c:v>99.02448740614777</c:v>
                </c:pt>
                <c:pt idx="44">
                  <c:v>99.153604568104797</c:v>
                </c:pt>
                <c:pt idx="45">
                  <c:v>99.276098106936715</c:v>
                </c:pt>
                <c:pt idx="46">
                  <c:v>99.392452574859917</c:v>
                </c:pt>
                <c:pt idx="47">
                  <c:v>99.503107371665507</c:v>
                </c:pt>
                <c:pt idx="48">
                  <c:v>99.608461787366153</c:v>
                </c:pt>
                <c:pt idx="49">
                  <c:v>99.708879395097199</c:v>
                </c:pt>
                <c:pt idx="50">
                  <c:v>99.804691888381058</c:v>
                </c:pt>
                <c:pt idx="51">
                  <c:v>99.896202441829757</c:v>
                </c:pt>
                <c:pt idx="52">
                  <c:v>99.983688661936682</c:v>
                </c:pt>
                <c:pt idx="53">
                  <c:v>100.06740518430874</c:v>
                </c:pt>
                <c:pt idx="54">
                  <c:v>100.14758596512429</c:v>
                </c:pt>
                <c:pt idx="55">
                  <c:v>100.22444630745434</c:v>
                </c:pt>
                <c:pt idx="56">
                  <c:v>100.29818465710449</c:v>
                </c:pt>
                <c:pt idx="57">
                  <c:v>100.36898419761309</c:v>
                </c:pt>
                <c:pt idx="58">
                  <c:v>100.43701426981666</c:v>
                </c:pt>
                <c:pt idx="59">
                  <c:v>100.50243163782515</c:v>
                </c:pt>
                <c:pt idx="60">
                  <c:v>100.56538162022987</c:v>
                </c:pt>
                <c:pt idx="61">
                  <c:v>100.62599910280466</c:v>
                </c:pt>
                <c:pt idx="62">
                  <c:v>100.68440944677904</c:v>
                </c:pt>
                <c:pt idx="63">
                  <c:v>100.7407293049026</c:v>
                </c:pt>
                <c:pt idx="64">
                  <c:v>100.79506735592794</c:v>
                </c:pt>
                <c:pt idx="65">
                  <c:v>100.84752496677638</c:v>
                </c:pt>
                <c:pt idx="66">
                  <c:v>100.89819679047815</c:v>
                </c:pt>
                <c:pt idx="67">
                  <c:v>100.94717130697055</c:v>
                </c:pt>
                <c:pt idx="68">
                  <c:v>100.99453131296528</c:v>
                </c:pt>
                <c:pt idx="69">
                  <c:v>101.04035436634436</c:v>
                </c:pt>
                <c:pt idx="70">
                  <c:v>101.08471318988992</c:v>
                </c:pt>
                <c:pt idx="71">
                  <c:v>101.1276760385868</c:v>
                </c:pt>
                <c:pt idx="72">
                  <c:v>101.16930703424325</c:v>
                </c:pt>
                <c:pt idx="73">
                  <c:v>101.20966647074449</c:v>
                </c:pt>
                <c:pt idx="74">
                  <c:v>101.24881109287894</c:v>
                </c:pt>
                <c:pt idx="75">
                  <c:v>101.28679435134654</c:v>
                </c:pt>
                <c:pt idx="76">
                  <c:v>101.32366663627187</c:v>
                </c:pt>
                <c:pt idx="77">
                  <c:v>101.35947549129017</c:v>
                </c:pt>
                <c:pt idx="78">
                  <c:v>101.39426581005229</c:v>
                </c:pt>
                <c:pt idx="79">
                  <c:v>101.42808001679788</c:v>
                </c:pt>
                <c:pt idx="80">
                  <c:v>101.46095823247319</c:v>
                </c:pt>
                <c:pt idx="81">
                  <c:v>101.49293842771603</c:v>
                </c:pt>
                <c:pt idx="82">
                  <c:v>101.52405656389544</c:v>
                </c:pt>
                <c:pt idx="83">
                  <c:v>101.55434672327286</c:v>
                </c:pt>
                <c:pt idx="84">
                  <c:v>101.58384122924468</c:v>
                </c:pt>
                <c:pt idx="85">
                  <c:v>101.61257075753159</c:v>
                </c:pt>
                <c:pt idx="86">
                  <c:v>101.64056443909467</c:v>
                </c:pt>
                <c:pt idx="87">
                  <c:v>101.66784995548355</c:v>
                </c:pt>
                <c:pt idx="88">
                  <c:v>101.69445362725376</c:v>
                </c:pt>
                <c:pt idx="89">
                  <c:v>101.72040049603063</c:v>
                </c:pt>
                <c:pt idx="90">
                  <c:v>101.74571440074304</c:v>
                </c:pt>
                <c:pt idx="91">
                  <c:v>101.7704180485016</c:v>
                </c:pt>
                <c:pt idx="92">
                  <c:v>101.7945330805528</c:v>
                </c:pt>
                <c:pt idx="93">
                  <c:v>101.81808013370134</c:v>
                </c:pt>
                <c:pt idx="94">
                  <c:v>101.84107889755802</c:v>
                </c:pt>
                <c:pt idx="95">
                  <c:v>101.86354816793843</c:v>
                </c:pt>
                <c:pt idx="96">
                  <c:v>101.88550589670957</c:v>
                </c:pt>
                <c:pt idx="97">
                  <c:v>101.90696923835577</c:v>
                </c:pt>
                <c:pt idx="98">
                  <c:v>101.92795459351146</c:v>
                </c:pt>
                <c:pt idx="99">
                  <c:v>101.94847764968802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"/>
          <c:order val="12"/>
          <c:spPr>
            <a:ln w="12700">
              <a:solidFill>
                <a:srgbClr val="99CCFF"/>
              </a:solidFill>
              <a:prstDash val="solid"/>
            </a:ln>
          </c:spPr>
          <c:marker>
            <c:symbol val="none"/>
          </c:marker>
          <c:val>
            <c:numRef>
              <c:f>[1]Hoja1!$B$26:$GS$26</c:f>
              <c:numCache>
                <c:formatCode>General</c:formatCode>
                <c:ptCount val="200"/>
                <c:pt idx="0">
                  <c:v>0</c:v>
                </c:pt>
                <c:pt idx="1">
                  <c:v>11.918353512916488</c:v>
                </c:pt>
                <c:pt idx="2">
                  <c:v>23.36640395164979</c:v>
                </c:pt>
                <c:pt idx="3">
                  <c:v>33.962515059954171</c:v>
                </c:pt>
                <c:pt idx="4">
                  <c:v>43.466362496561516</c:v>
                </c:pt>
                <c:pt idx="5">
                  <c:v>51.783471669283777</c:v>
                </c:pt>
                <c:pt idx="6">
                  <c:v>58.934963505162997</c:v>
                </c:pt>
                <c:pt idx="7">
                  <c:v>65.014960386565434</c:v>
                </c:pt>
                <c:pt idx="8">
                  <c:v>70.152426264781113</c:v>
                </c:pt>
                <c:pt idx="9">
                  <c:v>74.484327621937069</c:v>
                </c:pt>
                <c:pt idx="10">
                  <c:v>78.140033225472237</c:v>
                </c:pt>
                <c:pt idx="11">
                  <c:v>81.234029573094688</c:v>
                </c:pt>
                <c:pt idx="12">
                  <c:v>83.863790947890394</c:v>
                </c:pt>
                <c:pt idx="13">
                  <c:v>86.110404018916498</c:v>
                </c:pt>
                <c:pt idx="14">
                  <c:v>88.040418676207636</c:v>
                </c:pt>
                <c:pt idx="15">
                  <c:v>89.708064792590932</c:v>
                </c:pt>
                <c:pt idx="16">
                  <c:v>91.157404289426182</c:v>
                </c:pt>
                <c:pt idx="17">
                  <c:v>92.424235550005349</c:v>
                </c:pt>
                <c:pt idx="18">
                  <c:v>93.537697716720047</c:v>
                </c:pt>
                <c:pt idx="19">
                  <c:v>94.521584640042306</c:v>
                </c:pt>
                <c:pt idx="20">
                  <c:v>95.395403557721664</c:v>
                </c:pt>
                <c:pt idx="21">
                  <c:v>96.175220295953778</c:v>
                </c:pt>
                <c:pt idx="22">
                  <c:v>96.874330954231738</c:v>
                </c:pt>
                <c:pt idx="23">
                  <c:v>97.50379488068431</c:v>
                </c:pt>
                <c:pt idx="24">
                  <c:v>98.072857810326852</c:v>
                </c:pt>
                <c:pt idx="25">
                  <c:v>98.589288457600333</c:v>
                </c:pt>
                <c:pt idx="26">
                  <c:v>99.059647046647001</c:v>
                </c:pt>
                <c:pt idx="27">
                  <c:v>99.489500308570243</c:v>
                </c:pt>
                <c:pt idx="28">
                  <c:v>99.883594308561953</c:v>
                </c:pt>
                <c:pt idx="29">
                  <c:v>100.245993970196</c:v>
                </c:pt>
                <c:pt idx="30">
                  <c:v>100.58019621551679</c:v>
                </c:pt>
                <c:pt idx="31">
                  <c:v>100.88922212570444</c:v>
                </c:pt>
                <c:pt idx="32">
                  <c:v>101.17569235375686</c:v>
                </c:pt>
                <c:pt idx="33">
                  <c:v>101.44188911155072</c:v>
                </c:pt>
                <c:pt idx="34">
                  <c:v>101.68980734862248</c:v>
                </c:pt>
                <c:pt idx="35">
                  <c:v>101.92119719218994</c:v>
                </c:pt>
                <c:pt idx="36">
                  <c:v>102.13759929114966</c:v>
                </c:pt>
                <c:pt idx="37">
                  <c:v>102.34037437326819</c:v>
                </c:pt>
                <c:pt idx="38">
                  <c:v>102.53072806325702</c:v>
                </c:pt>
                <c:pt idx="39">
                  <c:v>102.70973180359637</c:v>
                </c:pt>
                <c:pt idx="40">
                  <c:v>102.87834055736751</c:v>
                </c:pt>
                <c:pt idx="41">
                  <c:v>103.03740784339273</c:v>
                </c:pt>
                <c:pt idx="42">
                  <c:v>103.18769855130205</c:v>
                </c:pt>
                <c:pt idx="43">
                  <c:v>103.32989990206724</c:v>
                </c:pt>
                <c:pt idx="44">
                  <c:v>103.46463085367458</c:v>
                </c:pt>
                <c:pt idx="45">
                  <c:v>103.59245019854265</c:v>
                </c:pt>
                <c:pt idx="46">
                  <c:v>103.71386355637557</c:v>
                </c:pt>
                <c:pt idx="47">
                  <c:v>103.82932943130314</c:v>
                </c:pt>
                <c:pt idx="48">
                  <c:v>103.93926447377338</c:v>
                </c:pt>
                <c:pt idx="49">
                  <c:v>104.04404806444924</c:v>
                </c:pt>
                <c:pt idx="50">
                  <c:v>104.14402631831067</c:v>
                </c:pt>
                <c:pt idx="51">
                  <c:v>104.23951559147453</c:v>
                </c:pt>
                <c:pt idx="52">
                  <c:v>104.33080556028176</c:v>
                </c:pt>
                <c:pt idx="53">
                  <c:v>104.4181619314526</c:v>
                </c:pt>
                <c:pt idx="54">
                  <c:v>104.50182883317316</c:v>
                </c:pt>
                <c:pt idx="55">
                  <c:v>104.58203092951759</c:v>
                </c:pt>
                <c:pt idx="56">
                  <c:v>104.6589752943699</c:v>
                </c:pt>
                <c:pt idx="57">
                  <c:v>104.73285307577018</c:v>
                </c:pt>
                <c:pt idx="58">
                  <c:v>104.80384097719998</c:v>
                </c:pt>
                <c:pt idx="59">
                  <c:v>104.87210257860016</c:v>
                </c:pt>
                <c:pt idx="60">
                  <c:v>104.93778951676161</c:v>
                </c:pt>
                <c:pt idx="61">
                  <c:v>105.00104254205704</c:v>
                </c:pt>
                <c:pt idx="62">
                  <c:v>105.06199246620422</c:v>
                </c:pt>
                <c:pt idx="63">
                  <c:v>105.1207610138114</c:v>
                </c:pt>
                <c:pt idx="64">
                  <c:v>105.17746158879437</c:v>
                </c:pt>
                <c:pt idx="65">
                  <c:v>105.23219996533187</c:v>
                </c:pt>
                <c:pt idx="66">
                  <c:v>105.28507491180328</c:v>
                </c:pt>
                <c:pt idx="67">
                  <c:v>105.3361787550997</c:v>
                </c:pt>
                <c:pt idx="68">
                  <c:v>105.38559789178986</c:v>
                </c:pt>
                <c:pt idx="69">
                  <c:v>105.43341325183759</c:v>
                </c:pt>
                <c:pt idx="70">
                  <c:v>105.47970071988513</c:v>
                </c:pt>
                <c:pt idx="71">
                  <c:v>105.52453151852536</c:v>
                </c:pt>
                <c:pt idx="72">
                  <c:v>105.56797255747121</c:v>
                </c:pt>
                <c:pt idx="73">
                  <c:v>105.61008675208122</c:v>
                </c:pt>
                <c:pt idx="74">
                  <c:v>105.65093331430846</c:v>
                </c:pt>
                <c:pt idx="75">
                  <c:v>105.69056801879638</c:v>
                </c:pt>
                <c:pt idx="76">
                  <c:v>105.72904344654455</c:v>
                </c:pt>
                <c:pt idx="77">
                  <c:v>105.76640920830279</c:v>
                </c:pt>
                <c:pt idx="78">
                  <c:v>105.80271214961978</c:v>
                </c:pt>
                <c:pt idx="79">
                  <c:v>105.83799653926735</c:v>
                </c:pt>
                <c:pt idx="80">
                  <c:v>105.87230424258071</c:v>
                </c:pt>
                <c:pt idx="81">
                  <c:v>105.90567488109498</c:v>
                </c:pt>
                <c:pt idx="82">
                  <c:v>105.93814597971698</c:v>
                </c:pt>
                <c:pt idx="83">
                  <c:v>105.96975310254558</c:v>
                </c:pt>
                <c:pt idx="84">
                  <c:v>106.00052997834227</c:v>
                </c:pt>
                <c:pt idx="85">
                  <c:v>106.0305086165547</c:v>
                </c:pt>
                <c:pt idx="86">
                  <c:v>106.05971941470749</c:v>
                </c:pt>
                <c:pt idx="87">
                  <c:v>106.08819125789589</c:v>
                </c:pt>
                <c:pt idx="88">
                  <c:v>106.11595161104741</c:v>
                </c:pt>
                <c:pt idx="89">
                  <c:v>106.14302660455371</c:v>
                </c:pt>
                <c:pt idx="90">
                  <c:v>106.16944111381883</c:v>
                </c:pt>
                <c:pt idx="91">
                  <c:v>106.19521883321906</c:v>
                </c:pt>
                <c:pt idx="92">
                  <c:v>106.22038234492466</c:v>
                </c:pt>
                <c:pt idx="93">
                  <c:v>106.2449531829927</c:v>
                </c:pt>
                <c:pt idx="94">
                  <c:v>106.26895189310403</c:v>
                </c:pt>
                <c:pt idx="95">
                  <c:v>106.29239808828358</c:v>
                </c:pt>
                <c:pt idx="96">
                  <c:v>106.31531050091434</c:v>
                </c:pt>
                <c:pt idx="97">
                  <c:v>106.33770703132775</c:v>
                </c:pt>
                <c:pt idx="98">
                  <c:v>106.35960479322934</c:v>
                </c:pt>
                <c:pt idx="99">
                  <c:v>106.3810201561962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"/>
          <c:order val="13"/>
          <c:spPr>
            <a:ln w="12700">
              <a:solidFill>
                <a:srgbClr val="FF99CC"/>
              </a:solidFill>
              <a:prstDash val="solid"/>
            </a:ln>
          </c:spPr>
          <c:marker>
            <c:symbol val="none"/>
          </c:marker>
          <c:val>
            <c:numRef>
              <c:f>[1]Hoja1!$B$27:$GS$27</c:f>
              <c:numCache>
                <c:formatCode>General</c:formatCode>
                <c:ptCount val="200"/>
                <c:pt idx="0">
                  <c:v>0</c:v>
                </c:pt>
                <c:pt idx="1">
                  <c:v>12.414951575954674</c:v>
                </c:pt>
                <c:pt idx="2">
                  <c:v>24.340004116301866</c:v>
                </c:pt>
                <c:pt idx="3">
                  <c:v>35.377619854118926</c:v>
                </c:pt>
                <c:pt idx="4">
                  <c:v>45.277460933918249</c:v>
                </c:pt>
                <c:pt idx="5">
                  <c:v>53.9411163221706</c:v>
                </c:pt>
                <c:pt idx="6">
                  <c:v>61.39058698454479</c:v>
                </c:pt>
                <c:pt idx="7">
                  <c:v>67.723917069338995</c:v>
                </c:pt>
                <c:pt idx="8">
                  <c:v>73.075444025813667</c:v>
                </c:pt>
                <c:pt idx="9">
                  <c:v>77.587841272851122</c:v>
                </c:pt>
                <c:pt idx="10">
                  <c:v>81.395867943200244</c:v>
                </c:pt>
                <c:pt idx="11">
                  <c:v>84.618780805306969</c:v>
                </c:pt>
                <c:pt idx="12">
                  <c:v>87.358115570719164</c:v>
                </c:pt>
                <c:pt idx="13">
                  <c:v>89.69833751970468</c:v>
                </c:pt>
                <c:pt idx="14">
                  <c:v>91.70876945438296</c:v>
                </c:pt>
                <c:pt idx="15">
                  <c:v>93.445900825615553</c:v>
                </c:pt>
                <c:pt idx="16">
                  <c:v>94.955629468152267</c:v>
                </c:pt>
                <c:pt idx="17">
                  <c:v>96.275245364588912</c:v>
                </c:pt>
                <c:pt idx="18">
                  <c:v>97.435101788250051</c:v>
                </c:pt>
                <c:pt idx="19">
                  <c:v>98.459984000044074</c:v>
                </c:pt>
                <c:pt idx="20">
                  <c:v>99.370212039293406</c:v>
                </c:pt>
                <c:pt idx="21">
                  <c:v>100.18252114161852</c:v>
                </c:pt>
                <c:pt idx="22">
                  <c:v>100.91076141065807</c:v>
                </c:pt>
                <c:pt idx="23">
                  <c:v>101.56645300071283</c:v>
                </c:pt>
                <c:pt idx="24">
                  <c:v>102.15922688575714</c:v>
                </c:pt>
                <c:pt idx="25">
                  <c:v>102.69717547666701</c:v>
                </c:pt>
                <c:pt idx="26">
                  <c:v>103.18713234025729</c:v>
                </c:pt>
                <c:pt idx="27">
                  <c:v>103.63489615476067</c:v>
                </c:pt>
                <c:pt idx="28">
                  <c:v>104.04541073808538</c:v>
                </c:pt>
                <c:pt idx="29">
                  <c:v>104.42291038562084</c:v>
                </c:pt>
                <c:pt idx="30">
                  <c:v>104.77103772449665</c:v>
                </c:pt>
                <c:pt idx="31">
                  <c:v>105.09293971427546</c:v>
                </c:pt>
                <c:pt idx="32">
                  <c:v>105.39134620183006</c:v>
                </c:pt>
                <c:pt idx="33">
                  <c:v>105.66863449119866</c:v>
                </c:pt>
                <c:pt idx="34">
                  <c:v>105.92688265481507</c:v>
                </c:pt>
                <c:pt idx="35">
                  <c:v>106.16791374186451</c:v>
                </c:pt>
                <c:pt idx="36">
                  <c:v>106.39333259494755</c:v>
                </c:pt>
                <c:pt idx="37">
                  <c:v>106.60455663882102</c:v>
                </c:pt>
                <c:pt idx="38">
                  <c:v>106.8028417325594</c:v>
                </c:pt>
                <c:pt idx="39">
                  <c:v>106.98930396207955</c:v>
                </c:pt>
                <c:pt idx="40">
                  <c:v>107.16493808059116</c:v>
                </c:pt>
                <c:pt idx="41">
                  <c:v>107.33063317020077</c:v>
                </c:pt>
                <c:pt idx="42">
                  <c:v>107.48718599093964</c:v>
                </c:pt>
                <c:pt idx="43">
                  <c:v>107.63531239798671</c:v>
                </c:pt>
                <c:pt idx="44">
                  <c:v>107.77565713924434</c:v>
                </c:pt>
                <c:pt idx="45">
                  <c:v>107.9088022901486</c:v>
                </c:pt>
                <c:pt idx="46">
                  <c:v>108.03527453789121</c:v>
                </c:pt>
                <c:pt idx="47">
                  <c:v>108.15555149094077</c:v>
                </c:pt>
                <c:pt idx="48">
                  <c:v>108.2700671601806</c:v>
                </c:pt>
                <c:pt idx="49">
                  <c:v>108.3792167338013</c:v>
                </c:pt>
                <c:pt idx="50">
                  <c:v>108.48336074824027</c:v>
                </c:pt>
                <c:pt idx="51">
                  <c:v>108.5828287411193</c:v>
                </c:pt>
                <c:pt idx="52">
                  <c:v>108.67792245862682</c:v>
                </c:pt>
                <c:pt idx="53">
                  <c:v>108.76891867859646</c:v>
                </c:pt>
                <c:pt idx="54">
                  <c:v>108.85607170122205</c:v>
                </c:pt>
                <c:pt idx="55">
                  <c:v>108.93961555158081</c:v>
                </c:pt>
                <c:pt idx="56">
                  <c:v>109.01976593163532</c:v>
                </c:pt>
                <c:pt idx="57">
                  <c:v>109.09672195392726</c:v>
                </c:pt>
                <c:pt idx="58">
                  <c:v>109.17066768458332</c:v>
                </c:pt>
                <c:pt idx="59">
                  <c:v>109.24177351937517</c:v>
                </c:pt>
                <c:pt idx="60">
                  <c:v>109.31019741329334</c:v>
                </c:pt>
                <c:pt idx="61">
                  <c:v>109.3760859813094</c:v>
                </c:pt>
                <c:pt idx="62">
                  <c:v>109.43957548562939</c:v>
                </c:pt>
                <c:pt idx="63">
                  <c:v>109.50079272272022</c:v>
                </c:pt>
                <c:pt idx="64">
                  <c:v>109.5598558216608</c:v>
                </c:pt>
                <c:pt idx="65">
                  <c:v>109.61687496388735</c:v>
                </c:pt>
                <c:pt idx="66">
                  <c:v>109.67195303312842</c:v>
                </c:pt>
                <c:pt idx="67">
                  <c:v>109.72518620322886</c:v>
                </c:pt>
                <c:pt idx="68">
                  <c:v>109.77666447061443</c:v>
                </c:pt>
                <c:pt idx="69">
                  <c:v>109.82647213733082</c:v>
                </c:pt>
                <c:pt idx="70">
                  <c:v>109.87468824988035</c:v>
                </c:pt>
                <c:pt idx="71">
                  <c:v>109.92138699846392</c:v>
                </c:pt>
                <c:pt idx="72">
                  <c:v>109.96663808069917</c:v>
                </c:pt>
                <c:pt idx="73">
                  <c:v>110.01050703341792</c:v>
                </c:pt>
                <c:pt idx="74">
                  <c:v>110.05305553573798</c:v>
                </c:pt>
                <c:pt idx="75">
                  <c:v>110.09434168624624</c:v>
                </c:pt>
                <c:pt idx="76">
                  <c:v>110.13442025681725</c:v>
                </c:pt>
                <c:pt idx="77">
                  <c:v>110.1733429253154</c:v>
                </c:pt>
                <c:pt idx="78">
                  <c:v>110.21115848918727</c:v>
                </c:pt>
                <c:pt idx="79">
                  <c:v>110.24791306173682</c:v>
                </c:pt>
                <c:pt idx="80">
                  <c:v>110.28365025268825</c:v>
                </c:pt>
                <c:pt idx="81">
                  <c:v>110.31841133447394</c:v>
                </c:pt>
                <c:pt idx="82">
                  <c:v>110.35223539553853</c:v>
                </c:pt>
                <c:pt idx="83">
                  <c:v>110.38515948181832</c:v>
                </c:pt>
                <c:pt idx="84">
                  <c:v>110.41721872743987</c:v>
                </c:pt>
                <c:pt idx="85">
                  <c:v>110.44844647557781</c:v>
                </c:pt>
                <c:pt idx="86">
                  <c:v>110.4788743903203</c:v>
                </c:pt>
                <c:pt idx="87">
                  <c:v>110.50853256030821</c:v>
                </c:pt>
                <c:pt idx="88">
                  <c:v>110.53744959484105</c:v>
                </c:pt>
                <c:pt idx="89">
                  <c:v>110.56565271307677</c:v>
                </c:pt>
                <c:pt idx="90">
                  <c:v>110.59316782689461</c:v>
                </c:pt>
                <c:pt idx="91">
                  <c:v>110.62001961793652</c:v>
                </c:pt>
                <c:pt idx="92">
                  <c:v>110.64623160929651</c:v>
                </c:pt>
                <c:pt idx="93">
                  <c:v>110.67182623228406</c:v>
                </c:pt>
                <c:pt idx="94">
                  <c:v>110.69682488865003</c:v>
                </c:pt>
                <c:pt idx="95">
                  <c:v>110.72124800862873</c:v>
                </c:pt>
                <c:pt idx="96">
                  <c:v>110.7451151051191</c:v>
                </c:pt>
                <c:pt idx="97">
                  <c:v>110.76844482429975</c:v>
                </c:pt>
                <c:pt idx="98">
                  <c:v>110.79125499294723</c:v>
                </c:pt>
                <c:pt idx="99">
                  <c:v>110.81356266270437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"/>
          <c:order val="14"/>
          <c:spPr>
            <a:ln w="12700">
              <a:solidFill>
                <a:srgbClr val="CC99FF"/>
              </a:solidFill>
              <a:prstDash val="solid"/>
            </a:ln>
          </c:spPr>
          <c:marker>
            <c:symbol val="none"/>
          </c:marker>
          <c:val>
            <c:numRef>
              <c:f>[1]Hoja1!$B$28:$GS$28</c:f>
              <c:numCache>
                <c:formatCode>General</c:formatCode>
                <c:ptCount val="200"/>
                <c:pt idx="0">
                  <c:v>0</c:v>
                </c:pt>
                <c:pt idx="1">
                  <c:v>12.911549638992861</c:v>
                </c:pt>
                <c:pt idx="2">
                  <c:v>25.313604280953939</c:v>
                </c:pt>
                <c:pt idx="3">
                  <c:v>36.792724648283688</c:v>
                </c:pt>
                <c:pt idx="4">
                  <c:v>47.088559371274975</c:v>
                </c:pt>
                <c:pt idx="5">
                  <c:v>56.098760975057424</c:v>
                </c:pt>
                <c:pt idx="6">
                  <c:v>63.846210463926582</c:v>
                </c:pt>
                <c:pt idx="7">
                  <c:v>70.432873752112556</c:v>
                </c:pt>
                <c:pt idx="8">
                  <c:v>75.998461786846207</c:v>
                </c:pt>
                <c:pt idx="9">
                  <c:v>80.691354923765161</c:v>
                </c:pt>
                <c:pt idx="10">
                  <c:v>84.651702660928265</c:v>
                </c:pt>
                <c:pt idx="11">
                  <c:v>88.00353203751925</c:v>
                </c:pt>
                <c:pt idx="12">
                  <c:v>90.852440193547935</c:v>
                </c:pt>
                <c:pt idx="13">
                  <c:v>93.286271020492876</c:v>
                </c:pt>
                <c:pt idx="14">
                  <c:v>95.377120232558269</c:v>
                </c:pt>
                <c:pt idx="15">
                  <c:v>97.183736858640174</c:v>
                </c:pt>
                <c:pt idx="16">
                  <c:v>98.753854646878352</c:v>
                </c:pt>
                <c:pt idx="17">
                  <c:v>100.12625517917246</c:v>
                </c:pt>
                <c:pt idx="18">
                  <c:v>101.33250585978004</c:v>
                </c:pt>
                <c:pt idx="19">
                  <c:v>102.39838336004584</c:v>
                </c:pt>
                <c:pt idx="20">
                  <c:v>103.34502052086513</c:v>
                </c:pt>
                <c:pt idx="21">
                  <c:v>104.18982198728327</c:v>
                </c:pt>
                <c:pt idx="22">
                  <c:v>104.94719186708438</c:v>
                </c:pt>
                <c:pt idx="23">
                  <c:v>105.62911112074133</c:v>
                </c:pt>
                <c:pt idx="24">
                  <c:v>106.24559596118742</c:v>
                </c:pt>
                <c:pt idx="25">
                  <c:v>106.80506249573369</c:v>
                </c:pt>
                <c:pt idx="26">
                  <c:v>107.31461763386758</c:v>
                </c:pt>
                <c:pt idx="27">
                  <c:v>107.78029200095109</c:v>
                </c:pt>
                <c:pt idx="28">
                  <c:v>108.20722716760879</c:v>
                </c:pt>
                <c:pt idx="29">
                  <c:v>108.59982680104567</c:v>
                </c:pt>
                <c:pt idx="30">
                  <c:v>108.96187923347652</c:v>
                </c:pt>
                <c:pt idx="31">
                  <c:v>109.29665730284647</c:v>
                </c:pt>
                <c:pt idx="32">
                  <c:v>109.60700004990326</c:v>
                </c:pt>
                <c:pt idx="33">
                  <c:v>109.89537987084661</c:v>
                </c:pt>
                <c:pt idx="34">
                  <c:v>110.16395796100768</c:v>
                </c:pt>
                <c:pt idx="35">
                  <c:v>110.4146302915391</c:v>
                </c:pt>
                <c:pt idx="36">
                  <c:v>110.64906589874546</c:v>
                </c:pt>
                <c:pt idx="37">
                  <c:v>110.86873890437387</c:v>
                </c:pt>
                <c:pt idx="38">
                  <c:v>111.07495540186177</c:v>
                </c:pt>
                <c:pt idx="39">
                  <c:v>111.26887612056274</c:v>
                </c:pt>
                <c:pt idx="40">
                  <c:v>111.4515356038148</c:v>
                </c:pt>
                <c:pt idx="41">
                  <c:v>111.6238584970088</c:v>
                </c:pt>
                <c:pt idx="42">
                  <c:v>111.78667343057722</c:v>
                </c:pt>
                <c:pt idx="43">
                  <c:v>111.94072489390618</c:v>
                </c:pt>
                <c:pt idx="44">
                  <c:v>112.08668342481413</c:v>
                </c:pt>
                <c:pt idx="45">
                  <c:v>112.22515438175454</c:v>
                </c:pt>
                <c:pt idx="46">
                  <c:v>112.35668551940687</c:v>
                </c:pt>
                <c:pt idx="47">
                  <c:v>112.4817735505784</c:v>
                </c:pt>
                <c:pt idx="48">
                  <c:v>112.60086984658783</c:v>
                </c:pt>
                <c:pt idx="49">
                  <c:v>112.71438540315334</c:v>
                </c:pt>
                <c:pt idx="50">
                  <c:v>112.82269517816988</c:v>
                </c:pt>
                <c:pt idx="51">
                  <c:v>112.92614189076407</c:v>
                </c:pt>
                <c:pt idx="52">
                  <c:v>113.0250393569719</c:v>
                </c:pt>
                <c:pt idx="53">
                  <c:v>113.11967542574033</c:v>
                </c:pt>
                <c:pt idx="54">
                  <c:v>113.21031456927093</c:v>
                </c:pt>
                <c:pt idx="55">
                  <c:v>113.29720017364404</c:v>
                </c:pt>
                <c:pt idx="56">
                  <c:v>113.38055656890073</c:v>
                </c:pt>
                <c:pt idx="57">
                  <c:v>113.46059083208435</c:v>
                </c:pt>
                <c:pt idx="58">
                  <c:v>113.53749439196665</c:v>
                </c:pt>
                <c:pt idx="59">
                  <c:v>113.61144446015018</c:v>
                </c:pt>
                <c:pt idx="60">
                  <c:v>113.68260530982508</c:v>
                </c:pt>
                <c:pt idx="61">
                  <c:v>113.75112942056178</c:v>
                </c:pt>
                <c:pt idx="62">
                  <c:v>113.81715850505456</c:v>
                </c:pt>
                <c:pt idx="63">
                  <c:v>113.88082443162902</c:v>
                </c:pt>
                <c:pt idx="64">
                  <c:v>113.94225005452724</c:v>
                </c:pt>
                <c:pt idx="65">
                  <c:v>114.00154996244285</c:v>
                </c:pt>
                <c:pt idx="66">
                  <c:v>114.05883115445356</c:v>
                </c:pt>
                <c:pt idx="67">
                  <c:v>114.11419365135801</c:v>
                </c:pt>
                <c:pt idx="68">
                  <c:v>114.16773104943901</c:v>
                </c:pt>
                <c:pt idx="69">
                  <c:v>114.21953102282406</c:v>
                </c:pt>
                <c:pt idx="70">
                  <c:v>114.26967577987557</c:v>
                </c:pt>
                <c:pt idx="71">
                  <c:v>114.31824247840248</c:v>
                </c:pt>
                <c:pt idx="72">
                  <c:v>114.36530360392715</c:v>
                </c:pt>
                <c:pt idx="73">
                  <c:v>114.41092731475464</c:v>
                </c:pt>
                <c:pt idx="74">
                  <c:v>114.4551777571675</c:v>
                </c:pt>
                <c:pt idx="75">
                  <c:v>114.49811535369609</c:v>
                </c:pt>
                <c:pt idx="76">
                  <c:v>114.53979706708994</c:v>
                </c:pt>
                <c:pt idx="77">
                  <c:v>114.58027664232802</c:v>
                </c:pt>
                <c:pt idx="78">
                  <c:v>114.61960482875476</c:v>
                </c:pt>
                <c:pt idx="79">
                  <c:v>114.6578295842063</c:v>
                </c:pt>
                <c:pt idx="80">
                  <c:v>114.69499626279577</c:v>
                </c:pt>
                <c:pt idx="81">
                  <c:v>114.73114778785289</c:v>
                </c:pt>
                <c:pt idx="82">
                  <c:v>114.76632481136006</c:v>
                </c:pt>
                <c:pt idx="83">
                  <c:v>114.80056586109104</c:v>
                </c:pt>
                <c:pt idx="84">
                  <c:v>114.83390747653746</c:v>
                </c:pt>
                <c:pt idx="85">
                  <c:v>114.86638433460092</c:v>
                </c:pt>
                <c:pt idx="86">
                  <c:v>114.89802936593311</c:v>
                </c:pt>
                <c:pt idx="87">
                  <c:v>114.92887386272054</c:v>
                </c:pt>
                <c:pt idx="88">
                  <c:v>114.95894757863469</c:v>
                </c:pt>
                <c:pt idx="89">
                  <c:v>114.98827882159985</c:v>
                </c:pt>
                <c:pt idx="90">
                  <c:v>115.01689453997039</c:v>
                </c:pt>
                <c:pt idx="91">
                  <c:v>115.04482040265398</c:v>
                </c:pt>
                <c:pt idx="92">
                  <c:v>115.07208087366837</c:v>
                </c:pt>
                <c:pt idx="93">
                  <c:v>115.09869928157543</c:v>
                </c:pt>
                <c:pt idx="94">
                  <c:v>115.12469788419602</c:v>
                </c:pt>
                <c:pt idx="95">
                  <c:v>115.15009792897388</c:v>
                </c:pt>
                <c:pt idx="96">
                  <c:v>115.17491970932386</c:v>
                </c:pt>
                <c:pt idx="97">
                  <c:v>115.19918261727173</c:v>
                </c:pt>
                <c:pt idx="98">
                  <c:v>115.22290519266512</c:v>
                </c:pt>
                <c:pt idx="99">
                  <c:v>115.24610516921254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"/>
          <c:order val="15"/>
          <c:spPr>
            <a:ln w="12700">
              <a:solidFill>
                <a:srgbClr val="FFCC99"/>
              </a:solidFill>
              <a:prstDash val="solid"/>
            </a:ln>
          </c:spPr>
          <c:marker>
            <c:symbol val="none"/>
          </c:marker>
          <c:val>
            <c:numRef>
              <c:f>[1]Hoja1!$B$29:$GS$29</c:f>
              <c:numCache>
                <c:formatCode>General</c:formatCode>
                <c:ptCount val="200"/>
                <c:pt idx="0">
                  <c:v>0</c:v>
                </c:pt>
                <c:pt idx="1">
                  <c:v>10.909499069337206</c:v>
                </c:pt>
                <c:pt idx="2">
                  <c:v>21.302452444916504</c:v>
                </c:pt>
                <c:pt idx="3">
                  <c:v>30.779573308990965</c:v>
                </c:pt>
                <c:pt idx="4">
                  <c:v>39.119440995077632</c:v>
                </c:pt>
                <c:pt idx="5">
                  <c:v>46.269850078010222</c:v>
                </c:pt>
                <c:pt idx="6">
                  <c:v>52.297808755849388</c:v>
                </c:pt>
                <c:pt idx="7">
                  <c:v>57.333173636983815</c:v>
                </c:pt>
                <c:pt idx="8">
                  <c:v>61.525784991977226</c:v>
                </c:pt>
                <c:pt idx="9">
                  <c:v>65.020098457229025</c:v>
                </c:pt>
                <c:pt idx="10">
                  <c:v>67.943460732274161</c:v>
                </c:pt>
                <c:pt idx="11">
                  <c:v>70.402721340038283</c:v>
                </c:pt>
                <c:pt idx="12">
                  <c:v>72.485075832164668</c:v>
                </c:pt>
                <c:pt idx="13">
                  <c:v>74.260628204748315</c:v>
                </c:pt>
                <c:pt idx="14">
                  <c:v>75.785354168244467</c:v>
                </c:pt>
                <c:pt idx="15">
                  <c:v>77.103868847407625</c:v>
                </c:pt>
                <c:pt idx="16">
                  <c:v>78.251785487020371</c:v>
                </c:pt>
                <c:pt idx="17">
                  <c:v>79.257633511232953</c:v>
                </c:pt>
                <c:pt idx="18">
                  <c:v>80.144379194831686</c:v>
                </c:pt>
                <c:pt idx="19">
                  <c:v>80.930615148432821</c:v>
                </c:pt>
                <c:pt idx="20">
                  <c:v>81.631484843780854</c:v>
                </c:pt>
                <c:pt idx="21">
                  <c:v>82.259399822038858</c:v>
                </c:pt>
                <c:pt idx="22">
                  <c:v>82.824596595571322</c:v>
                </c:pt>
                <c:pt idx="23">
                  <c:v>83.335570282854945</c:v>
                </c:pt>
                <c:pt idx="24">
                  <c:v>83.799413612046493</c:v>
                </c:pt>
                <c:pt idx="25">
                  <c:v>84.222083208671805</c:v>
                </c:pt>
                <c:pt idx="26">
                  <c:v>84.608609861033031</c:v>
                </c:pt>
                <c:pt idx="27">
                  <c:v>84.963265463305618</c:v>
                </c:pt>
                <c:pt idx="28">
                  <c:v>85.289696307835101</c:v>
                </c:pt>
                <c:pt idx="29">
                  <c:v>85.591030110459485</c:v>
                </c:pt>
                <c:pt idx="30">
                  <c:v>85.869962426079525</c:v>
                </c:pt>
                <c:pt idx="31">
                  <c:v>86.128826807101575</c:v>
                </c:pt>
                <c:pt idx="32">
                  <c:v>86.369652069198082</c:v>
                </c:pt>
                <c:pt idx="33">
                  <c:v>86.594209277785779</c:v>
                </c:pt>
                <c:pt idx="34">
                  <c:v>86.804050495515455</c:v>
                </c:pt>
                <c:pt idx="35">
                  <c:v>87.000540891807958</c:v>
                </c:pt>
                <c:pt idx="36">
                  <c:v>87.184885477224512</c:v>
                </c:pt>
                <c:pt idx="37">
                  <c:v>87.358151463738579</c:v>
                </c:pt>
                <c:pt idx="38">
                  <c:v>87.52128704847371</c:v>
                </c:pt>
                <c:pt idx="39">
                  <c:v>87.675137259461692</c:v>
                </c:pt>
                <c:pt idx="40">
                  <c:v>87.820457377118899</c:v>
                </c:pt>
                <c:pt idx="41">
                  <c:v>87.957924346630676</c:v>
                </c:pt>
                <c:pt idx="42">
                  <c:v>88.088146518339926</c:v>
                </c:pt>
                <c:pt idx="43">
                  <c:v>88.211671991041428</c:v>
                </c:pt>
                <c:pt idx="44">
                  <c:v>88.328995783322924</c:v>
                </c:pt>
                <c:pt idx="45">
                  <c:v>88.440566018106182</c:v>
                </c:pt>
                <c:pt idx="46">
                  <c:v>88.546789273267763</c:v>
                </c:pt>
                <c:pt idx="47">
                  <c:v>88.648035225061165</c:v>
                </c:pt>
                <c:pt idx="48">
                  <c:v>88.744640689776759</c:v>
                </c:pt>
                <c:pt idx="49">
                  <c:v>88.836913151682538</c:v>
                </c:pt>
                <c:pt idx="50">
                  <c:v>88.925133851026345</c:v>
                </c:pt>
                <c:pt idx="51">
                  <c:v>89.009560494136423</c:v>
                </c:pt>
                <c:pt idx="52">
                  <c:v>89.090429637955978</c:v>
                </c:pt>
                <c:pt idx="53">
                  <c:v>89.167958793303484</c:v>
                </c:pt>
                <c:pt idx="54">
                  <c:v>89.24234828445816</c:v>
                </c:pt>
                <c:pt idx="55">
                  <c:v>89.313782897085176</c:v>
                </c:pt>
                <c:pt idx="56">
                  <c:v>89.382433341837</c:v>
                </c:pt>
                <c:pt idx="57">
                  <c:v>89.448457557040058</c:v>
                </c:pt>
                <c:pt idx="58">
                  <c:v>89.512001870565072</c:v>
                </c:pt>
                <c:pt idx="59">
                  <c:v>89.573202038183979</c:v>
                </c:pt>
                <c:pt idx="60">
                  <c:v>89.632184173346133</c:v>
                </c:pt>
                <c:pt idx="61">
                  <c:v>89.689065581294003</c:v>
                </c:pt>
                <c:pt idx="62">
                  <c:v>89.743955508722934</c:v>
                </c:pt>
                <c:pt idx="63">
                  <c:v>89.796955818725053</c:v>
                </c:pt>
                <c:pt idx="64">
                  <c:v>89.848161599502987</c:v>
                </c:pt>
                <c:pt idx="65">
                  <c:v>89.897661714262341</c:v>
                </c:pt>
                <c:pt idx="66">
                  <c:v>89.945539298765738</c:v>
                </c:pt>
                <c:pt idx="67">
                  <c:v>89.991872212232494</c:v>
                </c:pt>
                <c:pt idx="68">
                  <c:v>90.036733446577045</c:v>
                </c:pt>
                <c:pt idx="69">
                  <c:v>90.080191498381978</c:v>
                </c:pt>
                <c:pt idx="70">
                  <c:v>90.122310707481915</c:v>
                </c:pt>
                <c:pt idx="71">
                  <c:v>90.163151565583036</c:v>
                </c:pt>
                <c:pt idx="72">
                  <c:v>90.202770997949841</c:v>
                </c:pt>
                <c:pt idx="73">
                  <c:v>90.241222620846656</c:v>
                </c:pt>
                <c:pt idx="74">
                  <c:v>90.278556977121212</c:v>
                </c:pt>
                <c:pt idx="75">
                  <c:v>90.314821752053746</c:v>
                </c:pt>
                <c:pt idx="76">
                  <c:v>90.350061971363942</c:v>
                </c:pt>
                <c:pt idx="77">
                  <c:v>90.384320183064247</c:v>
                </c:pt>
                <c:pt idx="78">
                  <c:v>90.417636624668944</c:v>
                </c:pt>
                <c:pt idx="79">
                  <c:v>90.450049377110062</c:v>
                </c:pt>
                <c:pt idx="80">
                  <c:v>90.481594506571</c:v>
                </c:pt>
                <c:pt idx="81">
                  <c:v>90.512306195325195</c:v>
                </c:pt>
                <c:pt idx="82">
                  <c:v>90.542216862557012</c:v>
                </c:pt>
                <c:pt idx="83">
                  <c:v>90.571357276044424</c:v>
                </c:pt>
                <c:pt idx="84">
                  <c:v>90.59975665549662</c:v>
                </c:pt>
                <c:pt idx="85">
                  <c:v>90.627442768261517</c:v>
                </c:pt>
                <c:pt idx="86">
                  <c:v>90.654442018050347</c:v>
                </c:pt>
                <c:pt idx="87">
                  <c:v>90.680779527263653</c:v>
                </c:pt>
                <c:pt idx="88">
                  <c:v>90.706479213448873</c:v>
                </c:pt>
                <c:pt idx="89">
                  <c:v>90.731563860369718</c:v>
                </c:pt>
                <c:pt idx="90">
                  <c:v>90.756055184123682</c:v>
                </c:pt>
                <c:pt idx="91">
                  <c:v>90.779973894703872</c:v>
                </c:pt>
                <c:pt idx="92">
                  <c:v>90.803339753366217</c:v>
                </c:pt>
                <c:pt idx="93">
                  <c:v>90.826171626130176</c:v>
                </c:pt>
                <c:pt idx="94">
                  <c:v>90.84848753371277</c:v>
                </c:pt>
                <c:pt idx="95">
                  <c:v>90.870304698169377</c:v>
                </c:pt>
                <c:pt idx="96">
                  <c:v>90.891639586490726</c:v>
                </c:pt>
                <c:pt idx="97">
                  <c:v>90.912507951385052</c:v>
                </c:pt>
                <c:pt idx="98">
                  <c:v>90.932924869454098</c:v>
                </c:pt>
                <c:pt idx="99">
                  <c:v>90.952904776954782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"/>
          <c:order val="16"/>
          <c:spPr>
            <a:ln w="12700">
              <a:solidFill>
                <a:srgbClr val="3366FF"/>
              </a:solidFill>
              <a:prstDash val="solid"/>
            </a:ln>
          </c:spPr>
          <c:marker>
            <c:symbol val="none"/>
          </c:marker>
          <c:val>
            <c:numRef>
              <c:f>[1]Hoja1!$B$30:$GS$30</c:f>
              <c:numCache>
                <c:formatCode>General</c:formatCode>
                <c:ptCount val="200"/>
                <c:pt idx="0">
                  <c:v>0</c:v>
                </c:pt>
                <c:pt idx="1">
                  <c:v>11.405385390670716</c:v>
                </c:pt>
                <c:pt idx="2">
                  <c:v>22.270745737867252</c:v>
                </c:pt>
                <c:pt idx="3">
                  <c:v>32.178644823036009</c:v>
                </c:pt>
                <c:pt idx="4">
                  <c:v>40.897597403944793</c:v>
                </c:pt>
                <c:pt idx="5">
                  <c:v>48.373025081556143</c:v>
                </c:pt>
                <c:pt idx="6">
                  <c:v>54.674981881115265</c:v>
                </c:pt>
                <c:pt idx="7">
                  <c:v>59.939226984119443</c:v>
                </c:pt>
                <c:pt idx="8">
                  <c:v>64.322411582521639</c:v>
                </c:pt>
                <c:pt idx="9">
                  <c:v>67.975557478012163</c:v>
                </c:pt>
                <c:pt idx="10">
                  <c:v>71.031799856468439</c:v>
                </c:pt>
                <c:pt idx="11">
                  <c:v>73.602845037312747</c:v>
                </c:pt>
                <c:pt idx="12">
                  <c:v>75.779852006353977</c:v>
                </c:pt>
                <c:pt idx="13">
                  <c:v>77.636111304964146</c:v>
                </c:pt>
                <c:pt idx="14">
                  <c:v>79.230142994073759</c:v>
                </c:pt>
                <c:pt idx="15">
                  <c:v>80.608590158653428</c:v>
                </c:pt>
                <c:pt idx="16">
                  <c:v>81.808684827339476</c:v>
                </c:pt>
                <c:pt idx="17">
                  <c:v>82.860253216288996</c:v>
                </c:pt>
                <c:pt idx="18">
                  <c:v>83.787305521869484</c:v>
                </c:pt>
                <c:pt idx="19">
                  <c:v>84.609279473361596</c:v>
                </c:pt>
                <c:pt idx="20">
                  <c:v>85.342006882134527</c:v>
                </c:pt>
                <c:pt idx="21">
                  <c:v>85.998463450313352</c:v>
                </c:pt>
                <c:pt idx="22">
                  <c:v>86.589350986279115</c:v>
                </c:pt>
                <c:pt idx="23">
                  <c:v>87.123550750257436</c:v>
                </c:pt>
                <c:pt idx="24">
                  <c:v>87.608477867139513</c:v>
                </c:pt>
                <c:pt idx="25">
                  <c:v>88.050359718156884</c:v>
                </c:pt>
                <c:pt idx="26">
                  <c:v>88.45445576380726</c:v>
                </c:pt>
                <c:pt idx="27">
                  <c:v>88.825232075274059</c:v>
                </c:pt>
                <c:pt idx="28">
                  <c:v>89.166500685463959</c:v>
                </c:pt>
                <c:pt idx="29">
                  <c:v>89.48153147911674</c:v>
                </c:pt>
                <c:pt idx="30">
                  <c:v>89.773142536355863</c:v>
                </c:pt>
                <c:pt idx="31">
                  <c:v>90.043773480151643</c:v>
                </c:pt>
                <c:pt idx="32">
                  <c:v>90.295545345070721</c:v>
                </c:pt>
                <c:pt idx="33">
                  <c:v>90.53030969950332</c:v>
                </c:pt>
                <c:pt idx="34">
                  <c:v>90.749689154402517</c:v>
                </c:pt>
                <c:pt idx="35">
                  <c:v>90.955110932344681</c:v>
                </c:pt>
                <c:pt idx="36">
                  <c:v>91.147834817098357</c:v>
                </c:pt>
                <c:pt idx="37">
                  <c:v>91.328976530272143</c:v>
                </c:pt>
                <c:pt idx="38">
                  <c:v>91.499527368858878</c:v>
                </c:pt>
                <c:pt idx="39">
                  <c:v>91.660370771255401</c:v>
                </c:pt>
                <c:pt idx="40">
                  <c:v>91.812296348806115</c:v>
                </c:pt>
                <c:pt idx="41">
                  <c:v>91.956011816932062</c:v>
                </c:pt>
                <c:pt idx="42">
                  <c:v>92.092153178264468</c:v>
                </c:pt>
                <c:pt idx="43">
                  <c:v>92.221293445179683</c:v>
                </c:pt>
                <c:pt idx="44">
                  <c:v>92.343950137110326</c:v>
                </c:pt>
                <c:pt idx="45">
                  <c:v>92.460591746201928</c:v>
                </c:pt>
                <c:pt idx="46">
                  <c:v>92.571643331143576</c:v>
                </c:pt>
                <c:pt idx="47">
                  <c:v>92.677491371654867</c:v>
                </c:pt>
                <c:pt idx="48">
                  <c:v>92.77848799385751</c:v>
                </c:pt>
                <c:pt idx="49">
                  <c:v>92.874954658577195</c:v>
                </c:pt>
                <c:pt idx="50">
                  <c:v>92.967185389709357</c:v>
                </c:pt>
                <c:pt idx="51">
                  <c:v>93.055449607506262</c:v>
                </c:pt>
                <c:pt idx="52">
                  <c:v>93.13999462149944</c:v>
                </c:pt>
                <c:pt idx="53">
                  <c:v>93.221047829362732</c:v>
                </c:pt>
                <c:pt idx="54">
                  <c:v>93.298818661024441</c:v>
                </c:pt>
                <c:pt idx="55">
                  <c:v>93.37350030149814</c:v>
                </c:pt>
                <c:pt idx="56">
                  <c:v>93.44527122101141</c:v>
                </c:pt>
                <c:pt idx="57">
                  <c:v>93.514296536905519</c:v>
                </c:pt>
                <c:pt idx="58">
                  <c:v>93.580729228318035</c:v>
                </c:pt>
                <c:pt idx="59">
                  <c:v>93.644711221737808</c:v>
                </c:pt>
                <c:pt idx="60">
                  <c:v>93.706374363043679</c:v>
                </c:pt>
                <c:pt idx="61">
                  <c:v>93.765841289534634</c:v>
                </c:pt>
                <c:pt idx="62">
                  <c:v>93.823226213664881</c:v>
                </c:pt>
                <c:pt idx="63">
                  <c:v>93.878635628667112</c:v>
                </c:pt>
                <c:pt idx="64">
                  <c:v>93.932168944934944</c:v>
                </c:pt>
                <c:pt idx="65">
                  <c:v>93.983919064910623</c:v>
                </c:pt>
                <c:pt idx="66">
                  <c:v>94.033972903255091</c:v>
                </c:pt>
                <c:pt idx="67">
                  <c:v>94.082411858243063</c:v>
                </c:pt>
                <c:pt idx="68">
                  <c:v>94.129312239603266</c:v>
                </c:pt>
                <c:pt idx="69">
                  <c:v>94.174745657399342</c:v>
                </c:pt>
                <c:pt idx="70">
                  <c:v>94.218779376003823</c:v>
                </c:pt>
                <c:pt idx="71">
                  <c:v>94.261476636745911</c:v>
                </c:pt>
                <c:pt idx="72">
                  <c:v>94.302896952402108</c:v>
                </c:pt>
                <c:pt idx="73">
                  <c:v>94.343096376339673</c:v>
                </c:pt>
                <c:pt idx="74">
                  <c:v>94.382127748808543</c:v>
                </c:pt>
                <c:pt idx="75">
                  <c:v>94.420040922601643</c:v>
                </c:pt>
                <c:pt idx="76">
                  <c:v>94.45688297006231</c:v>
                </c:pt>
                <c:pt idx="77">
                  <c:v>94.492698373203538</c:v>
                </c:pt>
                <c:pt idx="78">
                  <c:v>94.527529198517541</c:v>
                </c:pt>
                <c:pt idx="79">
                  <c:v>94.561415257887802</c:v>
                </c:pt>
                <c:pt idx="80">
                  <c:v>94.594394256869677</c:v>
                </c:pt>
                <c:pt idx="81">
                  <c:v>94.626501931476341</c:v>
                </c:pt>
                <c:pt idx="82">
                  <c:v>94.657772174491427</c:v>
                </c:pt>
                <c:pt idx="83">
                  <c:v>94.688237152228268</c:v>
                </c:pt>
                <c:pt idx="84">
                  <c:v>94.717927412564649</c:v>
                </c:pt>
                <c:pt idx="85">
                  <c:v>94.746871985000681</c:v>
                </c:pt>
                <c:pt idx="86">
                  <c:v>94.775098473416264</c:v>
                </c:pt>
                <c:pt idx="87">
                  <c:v>94.802633142139271</c:v>
                </c:pt>
                <c:pt idx="88">
                  <c:v>94.829500995878362</c:v>
                </c:pt>
                <c:pt idx="89">
                  <c:v>94.855725854022893</c:v>
                </c:pt>
                <c:pt idx="90">
                  <c:v>94.881330419765675</c:v>
                </c:pt>
                <c:pt idx="91">
                  <c:v>94.906336344463142</c:v>
                </c:pt>
                <c:pt idx="92">
                  <c:v>94.930764287610145</c:v>
                </c:pt>
                <c:pt idx="93">
                  <c:v>94.954633972772456</c:v>
                </c:pt>
                <c:pt idx="94">
                  <c:v>94.977964239790623</c:v>
                </c:pt>
                <c:pt idx="95">
                  <c:v>95.000773093540701</c:v>
                </c:pt>
                <c:pt idx="96">
                  <c:v>95.023077749513035</c:v>
                </c:pt>
                <c:pt idx="97">
                  <c:v>95.04489467644801</c:v>
                </c:pt>
                <c:pt idx="98">
                  <c:v>95.066239636247474</c:v>
                </c:pt>
                <c:pt idx="99">
                  <c:v>95.08712772136181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"/>
          <c:order val="17"/>
          <c:spPr>
            <a:ln w="12700">
              <a:solidFill>
                <a:srgbClr val="33CCCC"/>
              </a:solidFill>
              <a:prstDash val="solid"/>
            </a:ln>
          </c:spPr>
          <c:marker>
            <c:symbol val="none"/>
          </c:marker>
          <c:val>
            <c:numRef>
              <c:f>[1]Hoja1!$B$31:$GS$31</c:f>
              <c:numCache>
                <c:formatCode>General</c:formatCode>
                <c:ptCount val="200"/>
                <c:pt idx="0">
                  <c:v>0</c:v>
                </c:pt>
                <c:pt idx="1">
                  <c:v>11.901271712004226</c:v>
                </c:pt>
                <c:pt idx="2">
                  <c:v>23.239039030818002</c:v>
                </c:pt>
                <c:pt idx="3">
                  <c:v>33.57771633708105</c:v>
                </c:pt>
                <c:pt idx="4">
                  <c:v>42.675753812811962</c:v>
                </c:pt>
                <c:pt idx="5">
                  <c:v>50.476200085102064</c:v>
                </c:pt>
                <c:pt idx="6">
                  <c:v>57.052155006381149</c:v>
                </c:pt>
                <c:pt idx="7">
                  <c:v>62.545280331255071</c:v>
                </c:pt>
                <c:pt idx="8">
                  <c:v>67.119038173066059</c:v>
                </c:pt>
                <c:pt idx="9">
                  <c:v>70.931016498795302</c:v>
                </c:pt>
                <c:pt idx="10">
                  <c:v>74.120138980662716</c:v>
                </c:pt>
                <c:pt idx="11">
                  <c:v>76.802968734587211</c:v>
                </c:pt>
                <c:pt idx="12">
                  <c:v>79.074628180543286</c:v>
                </c:pt>
                <c:pt idx="13">
                  <c:v>81.011594405179977</c:v>
                </c:pt>
                <c:pt idx="14">
                  <c:v>82.674931819903065</c:v>
                </c:pt>
                <c:pt idx="15">
                  <c:v>84.11331146989923</c:v>
                </c:pt>
                <c:pt idx="16">
                  <c:v>85.365584167658596</c:v>
                </c:pt>
                <c:pt idx="17">
                  <c:v>86.462872921345038</c:v>
                </c:pt>
                <c:pt idx="18">
                  <c:v>87.430231848907283</c:v>
                </c:pt>
                <c:pt idx="19">
                  <c:v>88.287943798290357</c:v>
                </c:pt>
                <c:pt idx="20">
                  <c:v>89.0525289204882</c:v>
                </c:pt>
                <c:pt idx="21">
                  <c:v>89.737527078587846</c:v>
                </c:pt>
                <c:pt idx="22">
                  <c:v>90.354105376986894</c:v>
                </c:pt>
                <c:pt idx="23">
                  <c:v>90.911531217659942</c:v>
                </c:pt>
                <c:pt idx="24">
                  <c:v>91.417542122232547</c:v>
                </c:pt>
                <c:pt idx="25">
                  <c:v>91.878636227641962</c:v>
                </c:pt>
                <c:pt idx="26">
                  <c:v>92.30030166658149</c:v>
                </c:pt>
                <c:pt idx="27">
                  <c:v>92.687198687242486</c:v>
                </c:pt>
                <c:pt idx="28">
                  <c:v>93.043305063092831</c:v>
                </c:pt>
                <c:pt idx="29">
                  <c:v>93.37203284777398</c:v>
                </c:pt>
                <c:pt idx="30">
                  <c:v>93.676322646632201</c:v>
                </c:pt>
                <c:pt idx="31">
                  <c:v>93.95872015320171</c:v>
                </c:pt>
                <c:pt idx="32">
                  <c:v>94.22143862094336</c:v>
                </c:pt>
                <c:pt idx="33">
                  <c:v>94.466410121220846</c:v>
                </c:pt>
                <c:pt idx="34">
                  <c:v>94.695327813289595</c:v>
                </c:pt>
                <c:pt idx="35">
                  <c:v>94.909680972881404</c:v>
                </c:pt>
                <c:pt idx="36">
                  <c:v>95.110784156972187</c:v>
                </c:pt>
                <c:pt idx="37">
                  <c:v>95.299801596805722</c:v>
                </c:pt>
                <c:pt idx="38">
                  <c:v>95.477767689244047</c:v>
                </c:pt>
                <c:pt idx="39">
                  <c:v>95.645604283049124</c:v>
                </c:pt>
                <c:pt idx="40">
                  <c:v>95.804135320493344</c:v>
                </c:pt>
                <c:pt idx="41">
                  <c:v>95.954099287233461</c:v>
                </c:pt>
                <c:pt idx="42">
                  <c:v>96.09615983818901</c:v>
                </c:pt>
                <c:pt idx="43">
                  <c:v>96.230914899317924</c:v>
                </c:pt>
                <c:pt idx="44">
                  <c:v>96.358904490897729</c:v>
                </c:pt>
                <c:pt idx="45">
                  <c:v>96.480617474297659</c:v>
                </c:pt>
                <c:pt idx="46">
                  <c:v>96.596497389019376</c:v>
                </c:pt>
                <c:pt idx="47">
                  <c:v>96.706947518248555</c:v>
                </c:pt>
                <c:pt idx="48">
                  <c:v>96.812335297938276</c:v>
                </c:pt>
                <c:pt idx="49">
                  <c:v>96.912996165471853</c:v>
                </c:pt>
                <c:pt idx="50">
                  <c:v>97.009236928392383</c:v>
                </c:pt>
                <c:pt idx="51">
                  <c:v>97.1013387208761</c:v>
                </c:pt>
                <c:pt idx="52">
                  <c:v>97.189559605042888</c:v>
                </c:pt>
                <c:pt idx="53">
                  <c:v>97.27413686542198</c:v>
                </c:pt>
                <c:pt idx="54">
                  <c:v>97.355289037590723</c:v>
                </c:pt>
                <c:pt idx="55">
                  <c:v>97.433217705911105</c:v>
                </c:pt>
                <c:pt idx="56">
                  <c:v>97.50810910018582</c:v>
                </c:pt>
                <c:pt idx="57">
                  <c:v>97.580135516770966</c:v>
                </c:pt>
                <c:pt idx="58">
                  <c:v>97.649456586070997</c:v>
                </c:pt>
                <c:pt idx="59">
                  <c:v>97.716220405291622</c:v>
                </c:pt>
                <c:pt idx="60">
                  <c:v>97.780564552741225</c:v>
                </c:pt>
                <c:pt idx="61">
                  <c:v>97.842616997775281</c:v>
                </c:pt>
                <c:pt idx="62">
                  <c:v>97.902496918606829</c:v>
                </c:pt>
                <c:pt idx="63">
                  <c:v>97.960315438609157</c:v>
                </c:pt>
                <c:pt idx="64">
                  <c:v>98.0161762903669</c:v>
                </c:pt>
                <c:pt idx="65">
                  <c:v>98.070176415558905</c:v>
                </c:pt>
                <c:pt idx="66">
                  <c:v>98.122406507744444</c:v>
                </c:pt>
                <c:pt idx="67">
                  <c:v>98.172951504253632</c:v>
                </c:pt>
                <c:pt idx="68">
                  <c:v>98.2218910326295</c:v>
                </c:pt>
                <c:pt idx="69">
                  <c:v>98.269299816416705</c:v>
                </c:pt>
                <c:pt idx="70">
                  <c:v>98.315248044525731</c:v>
                </c:pt>
                <c:pt idx="71">
                  <c:v>98.359801707908773</c:v>
                </c:pt>
                <c:pt idx="72">
                  <c:v>98.403022906854375</c:v>
                </c:pt>
                <c:pt idx="73">
                  <c:v>98.444970131832704</c:v>
                </c:pt>
                <c:pt idx="74">
                  <c:v>98.485698520495859</c:v>
                </c:pt>
                <c:pt idx="75">
                  <c:v>98.525260093149541</c:v>
                </c:pt>
                <c:pt idx="76">
                  <c:v>98.563703968760663</c:v>
                </c:pt>
                <c:pt idx="77">
                  <c:v>98.601076563342815</c:v>
                </c:pt>
                <c:pt idx="78">
                  <c:v>98.637421772366125</c:v>
                </c:pt>
                <c:pt idx="79">
                  <c:v>98.672781138665528</c:v>
                </c:pt>
                <c:pt idx="80">
                  <c:v>98.707194007168368</c:v>
                </c:pt>
                <c:pt idx="81">
                  <c:v>98.740697667627487</c:v>
                </c:pt>
                <c:pt idx="82">
                  <c:v>98.773327486425828</c:v>
                </c:pt>
                <c:pt idx="83">
                  <c:v>98.805117028412099</c:v>
                </c:pt>
                <c:pt idx="84">
                  <c:v>98.836098169632677</c:v>
                </c:pt>
                <c:pt idx="85">
                  <c:v>98.866301201739844</c:v>
                </c:pt>
                <c:pt idx="86">
                  <c:v>98.895754928782196</c:v>
                </c:pt>
                <c:pt idx="87">
                  <c:v>98.924486757014904</c:v>
                </c:pt>
                <c:pt idx="88">
                  <c:v>98.952522778307852</c:v>
                </c:pt>
                <c:pt idx="89">
                  <c:v>98.979887847676068</c:v>
                </c:pt>
                <c:pt idx="90">
                  <c:v>99.006605655407654</c:v>
                </c:pt>
                <c:pt idx="91">
                  <c:v>99.032698794222412</c:v>
                </c:pt>
                <c:pt idx="92">
                  <c:v>99.05818882185406</c:v>
                </c:pt>
                <c:pt idx="93">
                  <c:v>99.083096319414736</c:v>
                </c:pt>
                <c:pt idx="94">
                  <c:v>99.107440945868476</c:v>
                </c:pt>
                <c:pt idx="95">
                  <c:v>99.131241488912039</c:v>
                </c:pt>
                <c:pt idx="96">
                  <c:v>99.154515912535331</c:v>
                </c:pt>
                <c:pt idx="97">
                  <c:v>99.177281401510967</c:v>
                </c:pt>
                <c:pt idx="98">
                  <c:v>99.199554403040835</c:v>
                </c:pt>
                <c:pt idx="99">
                  <c:v>99.221350665768853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8"/>
          <c:order val="18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val>
            <c:numRef>
              <c:f>[1]Hoja1!$B$32:$GS$32</c:f>
              <c:numCache>
                <c:formatCode>General</c:formatCode>
                <c:ptCount val="200"/>
                <c:pt idx="0">
                  <c:v>0</c:v>
                </c:pt>
                <c:pt idx="1">
                  <c:v>12.397158033337735</c:v>
                </c:pt>
                <c:pt idx="2">
                  <c:v>24.207332323768753</c:v>
                </c:pt>
                <c:pt idx="3">
                  <c:v>34.976787851126097</c:v>
                </c:pt>
                <c:pt idx="4">
                  <c:v>44.453910221679124</c:v>
                </c:pt>
                <c:pt idx="5">
                  <c:v>52.579375088647986</c:v>
                </c:pt>
                <c:pt idx="6">
                  <c:v>59.429328131647033</c:v>
                </c:pt>
                <c:pt idx="7">
                  <c:v>65.151333678390699</c:v>
                </c:pt>
                <c:pt idx="8">
                  <c:v>69.915664763610479</c:v>
                </c:pt>
                <c:pt idx="9">
                  <c:v>73.88647551957844</c:v>
                </c:pt>
                <c:pt idx="10">
                  <c:v>77.208478104856994</c:v>
                </c:pt>
                <c:pt idx="11">
                  <c:v>80.003092431861688</c:v>
                </c:pt>
                <c:pt idx="12">
                  <c:v>82.36940435473258</c:v>
                </c:pt>
                <c:pt idx="13">
                  <c:v>84.387077505395808</c:v>
                </c:pt>
                <c:pt idx="14">
                  <c:v>86.119720645732357</c:v>
                </c:pt>
                <c:pt idx="15">
                  <c:v>87.618032781145033</c:v>
                </c:pt>
                <c:pt idx="16">
                  <c:v>88.922483507977702</c:v>
                </c:pt>
                <c:pt idx="17">
                  <c:v>90.065492626401081</c:v>
                </c:pt>
                <c:pt idx="18">
                  <c:v>91.073158175945096</c:v>
                </c:pt>
                <c:pt idx="19">
                  <c:v>91.966608123219117</c:v>
                </c:pt>
                <c:pt idx="20">
                  <c:v>92.763050958841887</c:v>
                </c:pt>
                <c:pt idx="21">
                  <c:v>93.476590706862339</c:v>
                </c:pt>
                <c:pt idx="22">
                  <c:v>94.118859767694687</c:v>
                </c:pt>
                <c:pt idx="23">
                  <c:v>94.699511685062433</c:v>
                </c:pt>
                <c:pt idx="24">
                  <c:v>95.226606377325567</c:v>
                </c:pt>
                <c:pt idx="25">
                  <c:v>95.706912737127041</c:v>
                </c:pt>
                <c:pt idx="26">
                  <c:v>96.146147569355719</c:v>
                </c:pt>
                <c:pt idx="27">
                  <c:v>96.549165299210927</c:v>
                </c:pt>
                <c:pt idx="28">
                  <c:v>96.920109440721703</c:v>
                </c:pt>
                <c:pt idx="29">
                  <c:v>97.262534216431234</c:v>
                </c:pt>
                <c:pt idx="30">
                  <c:v>97.579502756908553</c:v>
                </c:pt>
                <c:pt idx="31">
                  <c:v>97.873666826251792</c:v>
                </c:pt>
                <c:pt idx="32">
                  <c:v>98.147331896815999</c:v>
                </c:pt>
                <c:pt idx="33">
                  <c:v>98.402510542938387</c:v>
                </c:pt>
                <c:pt idx="34">
                  <c:v>98.640966472176657</c:v>
                </c:pt>
                <c:pt idx="35">
                  <c:v>98.864251013418126</c:v>
                </c:pt>
                <c:pt idx="36">
                  <c:v>99.073733496846032</c:v>
                </c:pt>
                <c:pt idx="37">
                  <c:v>99.270626663339286</c:v>
                </c:pt>
                <c:pt idx="38">
                  <c:v>99.456008009629215</c:v>
                </c:pt>
                <c:pt idx="39">
                  <c:v>99.630837794842833</c:v>
                </c:pt>
                <c:pt idx="40">
                  <c:v>99.795974292180574</c:v>
                </c:pt>
                <c:pt idx="41">
                  <c:v>99.952186757534847</c:v>
                </c:pt>
                <c:pt idx="42">
                  <c:v>100.10016649811355</c:v>
                </c:pt>
                <c:pt idx="43">
                  <c:v>100.24053635345618</c:v>
                </c:pt>
                <c:pt idx="44">
                  <c:v>100.37385884468513</c:v>
                </c:pt>
                <c:pt idx="45">
                  <c:v>100.50064320239339</c:v>
                </c:pt>
                <c:pt idx="46">
                  <c:v>100.62135144689519</c:v>
                </c:pt>
                <c:pt idx="47">
                  <c:v>100.73640366484224</c:v>
                </c:pt>
                <c:pt idx="48">
                  <c:v>100.84618260201904</c:v>
                </c:pt>
                <c:pt idx="49">
                  <c:v>100.95103767236651</c:v>
                </c:pt>
                <c:pt idx="50">
                  <c:v>101.05128846707539</c:v>
                </c:pt>
                <c:pt idx="51">
                  <c:v>101.14722783424594</c:v>
                </c:pt>
                <c:pt idx="52">
                  <c:v>101.23912458858635</c:v>
                </c:pt>
                <c:pt idx="53">
                  <c:v>101.32722590148123</c:v>
                </c:pt>
                <c:pt idx="54">
                  <c:v>101.411759414157</c:v>
                </c:pt>
                <c:pt idx="55">
                  <c:v>101.49293511032405</c:v>
                </c:pt>
                <c:pt idx="56">
                  <c:v>101.57094697936023</c:v>
                </c:pt>
                <c:pt idx="57">
                  <c:v>101.64597449663643</c:v>
                </c:pt>
                <c:pt idx="58">
                  <c:v>101.71818394382396</c:v>
                </c:pt>
                <c:pt idx="59">
                  <c:v>101.78772958884544</c:v>
                </c:pt>
                <c:pt idx="60">
                  <c:v>101.85475474243879</c:v>
                </c:pt>
                <c:pt idx="61">
                  <c:v>101.91939270601591</c:v>
                </c:pt>
                <c:pt idx="62">
                  <c:v>101.98176762354878</c:v>
                </c:pt>
                <c:pt idx="63">
                  <c:v>102.0419952485512</c:v>
                </c:pt>
                <c:pt idx="64">
                  <c:v>102.10018363579886</c:v>
                </c:pt>
                <c:pt idx="65">
                  <c:v>102.1564337662072</c:v>
                </c:pt>
                <c:pt idx="66">
                  <c:v>102.21084011223378</c:v>
                </c:pt>
                <c:pt idx="67">
                  <c:v>102.2634911502642</c:v>
                </c:pt>
                <c:pt idx="68">
                  <c:v>102.31446982565573</c:v>
                </c:pt>
                <c:pt idx="69">
                  <c:v>102.36385397543407</c:v>
                </c:pt>
                <c:pt idx="70">
                  <c:v>102.41171671304764</c:v>
                </c:pt>
                <c:pt idx="71">
                  <c:v>102.45812677907163</c:v>
                </c:pt>
                <c:pt idx="72">
                  <c:v>102.50314886130664</c:v>
                </c:pt>
                <c:pt idx="73">
                  <c:v>102.54684388732574</c:v>
                </c:pt>
                <c:pt idx="74">
                  <c:v>102.58926929218319</c:v>
                </c:pt>
                <c:pt idx="75">
                  <c:v>102.63047926369744</c:v>
                </c:pt>
                <c:pt idx="76">
                  <c:v>102.67052496745903</c:v>
                </c:pt>
                <c:pt idx="77">
                  <c:v>102.70945475348211</c:v>
                </c:pt>
                <c:pt idx="78">
                  <c:v>102.74731434621472</c:v>
                </c:pt>
                <c:pt idx="79">
                  <c:v>102.78414701944325</c:v>
                </c:pt>
                <c:pt idx="80">
                  <c:v>102.81999375746705</c:v>
                </c:pt>
                <c:pt idx="81">
                  <c:v>102.85489340377863</c:v>
                </c:pt>
                <c:pt idx="82">
                  <c:v>102.88888279836024</c:v>
                </c:pt>
                <c:pt idx="83">
                  <c:v>102.92199690459594</c:v>
                </c:pt>
                <c:pt idx="84">
                  <c:v>102.95426892670071</c:v>
                </c:pt>
                <c:pt idx="85">
                  <c:v>102.98573041847899</c:v>
                </c:pt>
                <c:pt idx="86">
                  <c:v>103.01641138414811</c:v>
                </c:pt>
                <c:pt idx="87">
                  <c:v>103.04634037189052</c:v>
                </c:pt>
                <c:pt idx="88">
                  <c:v>103.07554456073736</c:v>
                </c:pt>
                <c:pt idx="89">
                  <c:v>103.10404984132923</c:v>
                </c:pt>
                <c:pt idx="90">
                  <c:v>103.13188089104965</c:v>
                </c:pt>
                <c:pt idx="91">
                  <c:v>103.15906124398168</c:v>
                </c:pt>
                <c:pt idx="92">
                  <c:v>103.18561335609797</c:v>
                </c:pt>
                <c:pt idx="93">
                  <c:v>103.21155866605702</c:v>
                </c:pt>
                <c:pt idx="94">
                  <c:v>103.23691765194633</c:v>
                </c:pt>
                <c:pt idx="95">
                  <c:v>103.26170988428338</c:v>
                </c:pt>
                <c:pt idx="96">
                  <c:v>103.28595407555764</c:v>
                </c:pt>
                <c:pt idx="97">
                  <c:v>103.30966812657392</c:v>
                </c:pt>
                <c:pt idx="98">
                  <c:v>103.33286916983421</c:v>
                </c:pt>
                <c:pt idx="99">
                  <c:v>103.3555736101759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9"/>
          <c:order val="19"/>
          <c:spPr>
            <a:ln w="12700">
              <a:solidFill>
                <a:srgbClr val="FFCC00"/>
              </a:solidFill>
              <a:prstDash val="solid"/>
            </a:ln>
          </c:spPr>
          <c:marker>
            <c:symbol val="none"/>
          </c:marker>
          <c:val>
            <c:numRef>
              <c:f>[1]Hoja1!$B$33:$GS$33</c:f>
              <c:numCache>
                <c:formatCode>General</c:formatCode>
                <c:ptCount val="200"/>
                <c:pt idx="0">
                  <c:v>0</c:v>
                </c:pt>
                <c:pt idx="1">
                  <c:v>12.893044354671245</c:v>
                </c:pt>
                <c:pt idx="2">
                  <c:v>25.175625616719504</c:v>
                </c:pt>
                <c:pt idx="3">
                  <c:v>36.375859365171138</c:v>
                </c:pt>
                <c:pt idx="4">
                  <c:v>46.232066630546292</c:v>
                </c:pt>
                <c:pt idx="5">
                  <c:v>54.6825500921939</c:v>
                </c:pt>
                <c:pt idx="6">
                  <c:v>61.80650125691291</c:v>
                </c:pt>
                <c:pt idx="7">
                  <c:v>67.757387025526327</c:v>
                </c:pt>
                <c:pt idx="8">
                  <c:v>72.7122913541549</c:v>
                </c:pt>
                <c:pt idx="9">
                  <c:v>76.841934540361578</c:v>
                </c:pt>
                <c:pt idx="10">
                  <c:v>80.296817229051271</c:v>
                </c:pt>
                <c:pt idx="11">
                  <c:v>83.203216129136152</c:v>
                </c:pt>
                <c:pt idx="12">
                  <c:v>85.664180528921889</c:v>
                </c:pt>
                <c:pt idx="13">
                  <c:v>87.76256060561164</c:v>
                </c:pt>
                <c:pt idx="14">
                  <c:v>89.564509471561649</c:v>
                </c:pt>
                <c:pt idx="15">
                  <c:v>91.122754092390835</c:v>
                </c:pt>
                <c:pt idx="16">
                  <c:v>92.479382848296808</c:v>
                </c:pt>
                <c:pt idx="17">
                  <c:v>93.668112331457124</c:v>
                </c:pt>
                <c:pt idx="18">
                  <c:v>94.716084502982895</c:v>
                </c:pt>
                <c:pt idx="19">
                  <c:v>95.645272448147892</c:v>
                </c:pt>
                <c:pt idx="20">
                  <c:v>96.473572997195561</c:v>
                </c:pt>
                <c:pt idx="21">
                  <c:v>97.215654335136833</c:v>
                </c:pt>
                <c:pt idx="22">
                  <c:v>97.883614158402466</c:v>
                </c:pt>
                <c:pt idx="23">
                  <c:v>98.487492152464938</c:v>
                </c:pt>
                <c:pt idx="24">
                  <c:v>99.035670632418586</c:v>
                </c:pt>
                <c:pt idx="25">
                  <c:v>99.53518924661212</c:v>
                </c:pt>
                <c:pt idx="26">
                  <c:v>99.991993472129948</c:v>
                </c:pt>
                <c:pt idx="27">
                  <c:v>100.41113191117937</c:v>
                </c:pt>
                <c:pt idx="28">
                  <c:v>100.79691381835056</c:v>
                </c:pt>
                <c:pt idx="29">
                  <c:v>101.15303558508847</c:v>
                </c:pt>
                <c:pt idx="30">
                  <c:v>101.48268286718489</c:v>
                </c:pt>
                <c:pt idx="31">
                  <c:v>101.78861349930186</c:v>
                </c:pt>
                <c:pt idx="32">
                  <c:v>102.07322517268864</c:v>
                </c:pt>
                <c:pt idx="33">
                  <c:v>102.33861096465593</c:v>
                </c:pt>
                <c:pt idx="34">
                  <c:v>102.58660513106372</c:v>
                </c:pt>
                <c:pt idx="35">
                  <c:v>102.81882105395485</c:v>
                </c:pt>
                <c:pt idx="36">
                  <c:v>103.03668283671988</c:v>
                </c:pt>
                <c:pt idx="37">
                  <c:v>103.24145172987286</c:v>
                </c:pt>
                <c:pt idx="38">
                  <c:v>103.43424833001438</c:v>
                </c:pt>
                <c:pt idx="39">
                  <c:v>103.61607130663654</c:v>
                </c:pt>
                <c:pt idx="40">
                  <c:v>103.78781326386779</c:v>
                </c:pt>
                <c:pt idx="41">
                  <c:v>103.95027422783625</c:v>
                </c:pt>
                <c:pt idx="42">
                  <c:v>104.10417315803809</c:v>
                </c:pt>
                <c:pt idx="43">
                  <c:v>104.25015780759442</c:v>
                </c:pt>
                <c:pt idx="44">
                  <c:v>104.38881319847255</c:v>
                </c:pt>
                <c:pt idx="45">
                  <c:v>104.52066893048914</c:v>
                </c:pt>
                <c:pt idx="46">
                  <c:v>104.64620550477099</c:v>
                </c:pt>
                <c:pt idx="47">
                  <c:v>104.76585981143593</c:v>
                </c:pt>
                <c:pt idx="48">
                  <c:v>104.88002990609979</c:v>
                </c:pt>
                <c:pt idx="49">
                  <c:v>104.98907917926118</c:v>
                </c:pt>
                <c:pt idx="50">
                  <c:v>105.09334000575841</c:v>
                </c:pt>
                <c:pt idx="51">
                  <c:v>105.19311694761578</c:v>
                </c:pt>
                <c:pt idx="52">
                  <c:v>105.2886895721298</c:v>
                </c:pt>
                <c:pt idx="53">
                  <c:v>105.38031493754048</c:v>
                </c:pt>
                <c:pt idx="54">
                  <c:v>105.46822979072329</c:v>
                </c:pt>
                <c:pt idx="55">
                  <c:v>105.55265251473702</c:v>
                </c:pt>
                <c:pt idx="56">
                  <c:v>105.63378485853464</c:v>
                </c:pt>
                <c:pt idx="57">
                  <c:v>105.71181347650189</c:v>
                </c:pt>
                <c:pt idx="58">
                  <c:v>105.78691130157691</c:v>
                </c:pt>
                <c:pt idx="59">
                  <c:v>105.85923877239925</c:v>
                </c:pt>
                <c:pt idx="60">
                  <c:v>105.92894493213633</c:v>
                </c:pt>
                <c:pt idx="61">
                  <c:v>105.99616841425654</c:v>
                </c:pt>
                <c:pt idx="62">
                  <c:v>106.06103832849074</c:v>
                </c:pt>
                <c:pt idx="63">
                  <c:v>106.12367505849325</c:v>
                </c:pt>
                <c:pt idx="64">
                  <c:v>106.18419098123081</c:v>
                </c:pt>
                <c:pt idx="65">
                  <c:v>106.24269111685548</c:v>
                </c:pt>
                <c:pt idx="66">
                  <c:v>106.29927371672314</c:v>
                </c:pt>
                <c:pt idx="67">
                  <c:v>106.35403079627477</c:v>
                </c:pt>
                <c:pt idx="68">
                  <c:v>106.40704861868196</c:v>
                </c:pt>
                <c:pt idx="69">
                  <c:v>106.45840813445143</c:v>
                </c:pt>
                <c:pt idx="70">
                  <c:v>106.50818538156955</c:v>
                </c:pt>
                <c:pt idx="71">
                  <c:v>106.55645185023451</c:v>
                </c:pt>
                <c:pt idx="72">
                  <c:v>106.60327481575891</c:v>
                </c:pt>
                <c:pt idx="73">
                  <c:v>106.64871764281877</c:v>
                </c:pt>
                <c:pt idx="74">
                  <c:v>106.69284006387052</c:v>
                </c:pt>
                <c:pt idx="75">
                  <c:v>106.73569843424534</c:v>
                </c:pt>
                <c:pt idx="76">
                  <c:v>106.77734596615738</c:v>
                </c:pt>
                <c:pt idx="77">
                  <c:v>106.81783294362138</c:v>
                </c:pt>
                <c:pt idx="78">
                  <c:v>106.85720692006331</c:v>
                </c:pt>
                <c:pt idx="79">
                  <c:v>106.89551290022099</c:v>
                </c:pt>
                <c:pt idx="80">
                  <c:v>106.93279350776572</c:v>
                </c:pt>
                <c:pt idx="81">
                  <c:v>106.96908913992978</c:v>
                </c:pt>
                <c:pt idx="82">
                  <c:v>107.00443811029464</c:v>
                </c:pt>
                <c:pt idx="83">
                  <c:v>107.03887678077977</c:v>
                </c:pt>
                <c:pt idx="84">
                  <c:v>107.07243968376874</c:v>
                </c:pt>
                <c:pt idx="85">
                  <c:v>107.10515963521816</c:v>
                </c:pt>
                <c:pt idx="86">
                  <c:v>107.13706783951405</c:v>
                </c:pt>
                <c:pt idx="87">
                  <c:v>107.16819398676614</c:v>
                </c:pt>
                <c:pt idx="88">
                  <c:v>107.19856634316685</c:v>
                </c:pt>
                <c:pt idx="89">
                  <c:v>107.2282118349824</c:v>
                </c:pt>
                <c:pt idx="90">
                  <c:v>107.25715612669163</c:v>
                </c:pt>
                <c:pt idx="91">
                  <c:v>107.28542369374095</c:v>
                </c:pt>
                <c:pt idx="92">
                  <c:v>107.3130378903419</c:v>
                </c:pt>
                <c:pt idx="93">
                  <c:v>107.3400210126993</c:v>
                </c:pt>
                <c:pt idx="94">
                  <c:v>107.36639435802418</c:v>
                </c:pt>
                <c:pt idx="95">
                  <c:v>107.39217827965471</c:v>
                </c:pt>
                <c:pt idx="96">
                  <c:v>107.41739223857995</c:v>
                </c:pt>
                <c:pt idx="97">
                  <c:v>107.44205485163688</c:v>
                </c:pt>
                <c:pt idx="98">
                  <c:v>107.46618393662757</c:v>
                </c:pt>
                <c:pt idx="99">
                  <c:v>107.48979655458292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0"/>
          <c:order val="20"/>
          <c:spPr>
            <a:ln w="12700">
              <a:solidFill>
                <a:srgbClr val="FF9900"/>
              </a:solidFill>
              <a:prstDash val="solid"/>
            </a:ln>
          </c:spPr>
          <c:marker>
            <c:symbol val="none"/>
          </c:marker>
          <c:val>
            <c:numRef>
              <c:f>[1]Hoja1!$B$34:$GS$34</c:f>
              <c:numCache>
                <c:formatCode>General</c:formatCode>
                <c:ptCount val="200"/>
                <c:pt idx="0">
                  <c:v>0</c:v>
                </c:pt>
                <c:pt idx="1">
                  <c:v>8.9064432968321565</c:v>
                </c:pt>
                <c:pt idx="2">
                  <c:v>17.630364228745719</c:v>
                </c:pt>
                <c:pt idx="3">
                  <c:v>26.007382202673515</c:v>
                </c:pt>
                <c:pt idx="4">
                  <c:v>33.905370891045578</c:v>
                </c:pt>
                <c:pt idx="5">
                  <c:v>41.232039152040741</c:v>
                </c:pt>
                <c:pt idx="6">
                  <c:v>47.935677394431131</c:v>
                </c:pt>
                <c:pt idx="7">
                  <c:v>54.000573635463731</c:v>
                </c:pt>
                <c:pt idx="8">
                  <c:v>59.439418231676989</c:v>
                </c:pt>
                <c:pt idx="9">
                  <c:v>64.284884236956515</c:v>
                </c:pt>
                <c:pt idx="10">
                  <c:v>68.581912085271099</c:v>
                </c:pt>
                <c:pt idx="11">
                  <c:v>72.381477408648806</c:v>
                </c:pt>
                <c:pt idx="12">
                  <c:v>75.736035781109365</c:v>
                </c:pt>
                <c:pt idx="13">
                  <c:v>78.696489310128584</c:v>
                </c:pt>
                <c:pt idx="14">
                  <c:v>81.310369948072889</c:v>
                </c:pt>
                <c:pt idx="15">
                  <c:v>83.620911860240639</c:v>
                </c:pt>
                <c:pt idx="16">
                  <c:v>85.66672671223904</c:v>
                </c:pt>
                <c:pt idx="17">
                  <c:v>87.481859029896782</c:v>
                </c:pt>
                <c:pt idx="18">
                  <c:v>89.096061052093887</c:v>
                </c:pt>
                <c:pt idx="19">
                  <c:v>90.535178211453001</c:v>
                </c:pt>
                <c:pt idx="20">
                  <c:v>91.82157541236981</c:v>
                </c:pt>
                <c:pt idx="21">
                  <c:v>92.974561900303271</c:v>
                </c:pt>
                <c:pt idx="22">
                  <c:v>94.010791121643109</c:v>
                </c:pt>
                <c:pt idx="23">
                  <c:v>94.944623973750055</c:v>
                </c:pt>
                <c:pt idx="24">
                  <c:v>95.788451253257648</c:v>
                </c:pt>
                <c:pt idx="25">
                  <c:v>96.552975451792477</c:v>
                </c:pt>
                <c:pt idx="26">
                  <c:v>97.247454409182325</c:v>
                </c:pt>
                <c:pt idx="27">
                  <c:v>97.879910458964787</c:v>
                </c:pt>
                <c:pt idx="28">
                  <c:v>98.457309082665304</c:v>
                </c:pt>
                <c:pt idx="29">
                  <c:v>98.985711045896537</c:v>
                </c:pt>
                <c:pt idx="30">
                  <c:v>99.470401720642883</c:v>
                </c:pt>
                <c:pt idx="31">
                  <c:v>99.916000926137414</c:v>
                </c:pt>
                <c:pt idx="32">
                  <c:v>100.32655621740635</c:v>
                </c:pt>
                <c:pt idx="33">
                  <c:v>100.70562215614119</c:v>
                </c:pt>
                <c:pt idx="34">
                  <c:v>101.05632773384897</c:v>
                </c:pt>
                <c:pt idx="35">
                  <c:v>101.38143379130003</c:v>
                </c:pt>
                <c:pt idx="36">
                  <c:v>101.68338199342026</c:v>
                </c:pt>
                <c:pt idx="37">
                  <c:v>101.96433667350904</c:v>
                </c:pt>
                <c:pt idx="38">
                  <c:v>102.2262206516809</c:v>
                </c:pt>
                <c:pt idx="39">
                  <c:v>102.47074595564523</c:v>
                </c:pt>
                <c:pt idx="40">
                  <c:v>102.69944022313395</c:v>
                </c:pt>
                <c:pt idx="41">
                  <c:v>102.91366944045218</c:v>
                </c:pt>
                <c:pt idx="42">
                  <c:v>103.11465756712209</c:v>
                </c:pt>
                <c:pt idx="43">
                  <c:v>103.30350350920997</c:v>
                </c:pt>
                <c:pt idx="44">
                  <c:v>103.48119583089947</c:v>
                </c:pt>
                <c:pt idx="45">
                  <c:v>103.64862553284027</c:v>
                </c:pt>
                <c:pt idx="46">
                  <c:v>103.8065971747655</c:v>
                </c:pt>
                <c:pt idx="47">
                  <c:v>103.95583857716004</c:v>
                </c:pt>
                <c:pt idx="48">
                  <c:v>104.09700930098033</c:v>
                </c:pt>
                <c:pt idx="49">
                  <c:v>104.23070807440934</c:v>
                </c:pt>
                <c:pt idx="50">
                  <c:v>104.35747931041445</c:v>
                </c:pt>
                <c:pt idx="51">
                  <c:v>104.47781883765836</c:v>
                </c:pt>
                <c:pt idx="52">
                  <c:v>104.59217894943143</c:v>
                </c:pt>
                <c:pt idx="53">
                  <c:v>104.70097286017543</c:v>
                </c:pt>
                <c:pt idx="54">
                  <c:v>104.80457864639968</c:v>
                </c:pt>
                <c:pt idx="55">
                  <c:v>104.90334273796901</c:v>
                </c:pt>
                <c:pt idx="56">
                  <c:v>104.99758301655723</c:v>
                </c:pt>
                <c:pt idx="57">
                  <c:v>105.08759157024691</c:v>
                </c:pt>
                <c:pt idx="58">
                  <c:v>105.17363714659764</c:v>
                </c:pt>
                <c:pt idx="59">
                  <c:v>105.25596734082163</c:v>
                </c:pt>
                <c:pt idx="60">
                  <c:v>105.33481055084269</c:v>
                </c:pt>
                <c:pt idx="61">
                  <c:v>105.41037772684938</c:v>
                </c:pt>
                <c:pt idx="62">
                  <c:v>105.48286393937509</c:v>
                </c:pt>
                <c:pt idx="63">
                  <c:v>105.55244978686184</c:v>
                </c:pt>
                <c:pt idx="64">
                  <c:v>105.61930266101398</c:v>
                </c:pt>
                <c:pt idx="65">
                  <c:v>105.68357788595877</c:v>
                </c:pt>
                <c:pt idx="66">
                  <c:v>105.74541974525337</c:v>
                </c:pt>
                <c:pt idx="67">
                  <c:v>105.8049624090626</c:v>
                </c:pt>
                <c:pt idx="68">
                  <c:v>105.86233077234547</c:v>
                </c:pt>
                <c:pt idx="69">
                  <c:v>105.9176412135954</c:v>
                </c:pt>
                <c:pt idx="70">
                  <c:v>105.97100228255358</c:v>
                </c:pt>
                <c:pt idx="71">
                  <c:v>106.02251532433402</c:v>
                </c:pt>
                <c:pt idx="72">
                  <c:v>106.07227504654115</c:v>
                </c:pt>
                <c:pt idx="73">
                  <c:v>106.12037003521111</c:v>
                </c:pt>
                <c:pt idx="74">
                  <c:v>106.16688322475143</c:v>
                </c:pt>
                <c:pt idx="75">
                  <c:v>106.21189232647646</c:v>
                </c:pt>
                <c:pt idx="76">
                  <c:v>106.2554702198299</c:v>
                </c:pt>
                <c:pt idx="77">
                  <c:v>106.29768530993989</c:v>
                </c:pt>
                <c:pt idx="78">
                  <c:v>106.33860185475889</c:v>
                </c:pt>
                <c:pt idx="79">
                  <c:v>106.37828026469407</c:v>
                </c:pt>
                <c:pt idx="80">
                  <c:v>106.41677737732725</c:v>
                </c:pt>
                <c:pt idx="81">
                  <c:v>106.45414670955215</c:v>
                </c:pt>
                <c:pt idx="82">
                  <c:v>106.49043868921662</c:v>
                </c:pt>
                <c:pt idx="83">
                  <c:v>106.52570086814369</c:v>
                </c:pt>
                <c:pt idx="84">
                  <c:v>106.55997811821626</c:v>
                </c:pt>
                <c:pt idx="85">
                  <c:v>106.59331281204138</c:v>
                </c:pt>
                <c:pt idx="86">
                  <c:v>106.62574498955981</c:v>
                </c:pt>
                <c:pt idx="87">
                  <c:v>106.6573125118331</c:v>
                </c:pt>
                <c:pt idx="88">
                  <c:v>106.68805120312024</c:v>
                </c:pt>
                <c:pt idx="89">
                  <c:v>106.71799498224927</c:v>
                </c:pt>
                <c:pt idx="90">
                  <c:v>106.74717598419402</c:v>
                </c:pt>
                <c:pt idx="91">
                  <c:v>106.77562467267948</c:v>
                </c:pt>
                <c:pt idx="92">
                  <c:v>106.8033699445637</c:v>
                </c:pt>
                <c:pt idx="93">
                  <c:v>106.83043922667355</c:v>
                </c:pt>
                <c:pt idx="94">
                  <c:v>106.85685856571135</c:v>
                </c:pt>
                <c:pt idx="95">
                  <c:v>106.88265271179188</c:v>
                </c:pt>
                <c:pt idx="96">
                  <c:v>106.90784519612035</c:v>
                </c:pt>
                <c:pt idx="97">
                  <c:v>106.93245840327558</c:v>
                </c:pt>
                <c:pt idx="98">
                  <c:v>106.95651363852241</c:v>
                </c:pt>
                <c:pt idx="99">
                  <c:v>106.98003119053988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1"/>
          <c:order val="21"/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val>
            <c:numRef>
              <c:f>[1]Hoja1!$B$35:$GS$35</c:f>
              <c:numCache>
                <c:formatCode>General</c:formatCode>
                <c:ptCount val="200"/>
                <c:pt idx="0">
                  <c:v>0</c:v>
                </c:pt>
                <c:pt idx="1">
                  <c:v>9.3112816285063467</c:v>
                </c:pt>
                <c:pt idx="2">
                  <c:v>18.431744420961433</c:v>
                </c:pt>
                <c:pt idx="3">
                  <c:v>27.189535939158674</c:v>
                </c:pt>
                <c:pt idx="4">
                  <c:v>35.446524113365825</c:v>
                </c:pt>
                <c:pt idx="5">
                  <c:v>43.106222749860777</c:v>
                </c:pt>
                <c:pt idx="6">
                  <c:v>50.114571821450731</c:v>
                </c:pt>
                <c:pt idx="7">
                  <c:v>56.455145164348444</c:v>
                </c:pt>
                <c:pt idx="8">
                  <c:v>62.141209969480485</c:v>
                </c:pt>
                <c:pt idx="9">
                  <c:v>67.206924429545452</c:v>
                </c:pt>
                <c:pt idx="10">
                  <c:v>71.699271725510698</c:v>
                </c:pt>
                <c:pt idx="11">
                  <c:v>75.671544563587375</c:v>
                </c:pt>
                <c:pt idx="12">
                  <c:v>79.178582862068879</c:v>
                </c:pt>
                <c:pt idx="13">
                  <c:v>82.273602460588975</c:v>
                </c:pt>
                <c:pt idx="14">
                  <c:v>85.006295854803483</c:v>
                </c:pt>
                <c:pt idx="15">
                  <c:v>87.421862399342487</c:v>
                </c:pt>
                <c:pt idx="16">
                  <c:v>89.560668835522634</c:v>
                </c:pt>
                <c:pt idx="17">
                  <c:v>91.458307167619367</c:v>
                </c:pt>
                <c:pt idx="18">
                  <c:v>93.145882009007252</c:v>
                </c:pt>
                <c:pt idx="19">
                  <c:v>94.650413584700857</c:v>
                </c:pt>
                <c:pt idx="20">
                  <c:v>95.995283385659334</c:v>
                </c:pt>
                <c:pt idx="21">
                  <c:v>97.200678350317048</c:v>
                </c:pt>
                <c:pt idx="22">
                  <c:v>98.284008899899618</c:v>
                </c:pt>
                <c:pt idx="23">
                  <c:v>99.260288699829601</c:v>
                </c:pt>
                <c:pt idx="24">
                  <c:v>100.14247176476937</c:v>
                </c:pt>
                <c:pt idx="25">
                  <c:v>100.94174706323759</c:v>
                </c:pt>
                <c:pt idx="26">
                  <c:v>101.66779324596334</c:v>
                </c:pt>
                <c:pt idx="27">
                  <c:v>102.32899729800863</c:v>
                </c:pt>
                <c:pt idx="28">
                  <c:v>102.93264131369556</c:v>
                </c:pt>
                <c:pt idx="29">
                  <c:v>103.48506154798274</c:v>
                </c:pt>
                <c:pt idx="30">
                  <c:v>103.99178361703574</c:v>
                </c:pt>
                <c:pt idx="31">
                  <c:v>104.45763733187094</c:v>
                </c:pt>
                <c:pt idx="32">
                  <c:v>104.88685422728845</c:v>
                </c:pt>
                <c:pt idx="33">
                  <c:v>105.28315043596579</c:v>
                </c:pt>
                <c:pt idx="34">
                  <c:v>105.64979717629666</c:v>
                </c:pt>
                <c:pt idx="35">
                  <c:v>105.98968078181366</c:v>
                </c:pt>
                <c:pt idx="36">
                  <c:v>106.30535390221209</c:v>
                </c:pt>
                <c:pt idx="37">
                  <c:v>106.59907924957764</c:v>
                </c:pt>
                <c:pt idx="38">
                  <c:v>106.87286704493913</c:v>
                </c:pt>
                <c:pt idx="39">
                  <c:v>107.12850713544728</c:v>
                </c:pt>
                <c:pt idx="40">
                  <c:v>107.36759659691276</c:v>
                </c:pt>
                <c:pt idx="41">
                  <c:v>107.59156350592727</c:v>
                </c:pt>
                <c:pt idx="42">
                  <c:v>107.80168745653674</c:v>
                </c:pt>
                <c:pt idx="43">
                  <c:v>107.99911730508316</c:v>
                </c:pt>
                <c:pt idx="44">
                  <c:v>108.1848865504858</c:v>
                </c:pt>
                <c:pt idx="45">
                  <c:v>108.35992669342392</c:v>
                </c:pt>
                <c:pt idx="46">
                  <c:v>108.52507886452756</c:v>
                </c:pt>
                <c:pt idx="47">
                  <c:v>108.68110396703095</c:v>
                </c:pt>
                <c:pt idx="48">
                  <c:v>108.82869154193398</c:v>
                </c:pt>
                <c:pt idx="49">
                  <c:v>108.96846753233703</c:v>
                </c:pt>
                <c:pt idx="50">
                  <c:v>109.10100109725147</c:v>
                </c:pt>
                <c:pt idx="51">
                  <c:v>109.22681060300647</c:v>
                </c:pt>
                <c:pt idx="52">
                  <c:v>109.3463689016783</c:v>
                </c:pt>
                <c:pt idx="53">
                  <c:v>109.4601079901834</c:v>
                </c:pt>
                <c:pt idx="54">
                  <c:v>109.56842313032693</c:v>
                </c:pt>
                <c:pt idx="55">
                  <c:v>109.67167649878579</c:v>
                </c:pt>
                <c:pt idx="56">
                  <c:v>109.77020042640073</c:v>
                </c:pt>
                <c:pt idx="57">
                  <c:v>109.86430027798541</c:v>
                </c:pt>
                <c:pt idx="58">
                  <c:v>109.95425701689754</c:v>
                </c:pt>
                <c:pt idx="59">
                  <c:v>110.04032949267716</c:v>
                </c:pt>
                <c:pt idx="60">
                  <c:v>110.1227564849719</c:v>
                </c:pt>
                <c:pt idx="61">
                  <c:v>110.20175853261526</c:v>
                </c:pt>
                <c:pt idx="62">
                  <c:v>110.27753957298304</c:v>
                </c:pt>
                <c:pt idx="63">
                  <c:v>110.35028841353738</c:v>
                </c:pt>
                <c:pt idx="64">
                  <c:v>110.42018005469643</c:v>
                </c:pt>
                <c:pt idx="65">
                  <c:v>110.48737688077509</c:v>
                </c:pt>
                <c:pt idx="66">
                  <c:v>110.55202973367398</c:v>
                </c:pt>
                <c:pt idx="67">
                  <c:v>110.6142788822018</c:v>
                </c:pt>
                <c:pt idx="68">
                  <c:v>110.67425489836118</c:v>
                </c:pt>
                <c:pt idx="69">
                  <c:v>110.732079450577</c:v>
                </c:pt>
                <c:pt idx="70">
                  <c:v>110.78786602266965</c:v>
                </c:pt>
                <c:pt idx="71">
                  <c:v>110.84172056634921</c:v>
                </c:pt>
                <c:pt idx="72">
                  <c:v>110.8937420941112</c:v>
                </c:pt>
                <c:pt idx="73">
                  <c:v>110.94402321862979</c:v>
                </c:pt>
                <c:pt idx="74">
                  <c:v>110.99265064405832</c:v>
                </c:pt>
                <c:pt idx="75">
                  <c:v>111.03970561404358</c:v>
                </c:pt>
                <c:pt idx="76">
                  <c:v>111.08526432073127</c:v>
                </c:pt>
                <c:pt idx="77">
                  <c:v>111.12939827857352</c:v>
                </c:pt>
                <c:pt idx="78">
                  <c:v>111.17217466633885</c:v>
                </c:pt>
                <c:pt idx="79">
                  <c:v>111.21365664036199</c:v>
                </c:pt>
                <c:pt idx="80">
                  <c:v>111.25390362175122</c:v>
                </c:pt>
                <c:pt idx="81">
                  <c:v>111.29297155998634</c:v>
                </c:pt>
                <c:pt idx="82">
                  <c:v>111.3309131750901</c:v>
                </c:pt>
                <c:pt idx="83">
                  <c:v>111.36777818033204</c:v>
                </c:pt>
                <c:pt idx="84">
                  <c:v>111.4036134872261</c:v>
                </c:pt>
                <c:pt idx="85">
                  <c:v>111.4384633944069</c:v>
                </c:pt>
                <c:pt idx="86">
                  <c:v>111.47236976181252</c:v>
                </c:pt>
                <c:pt idx="87">
                  <c:v>111.50537217146187</c:v>
                </c:pt>
                <c:pt idx="88">
                  <c:v>111.53750807598934</c:v>
                </c:pt>
                <c:pt idx="89">
                  <c:v>111.56881293598788</c:v>
                </c:pt>
                <c:pt idx="90">
                  <c:v>111.59932034711191</c:v>
                </c:pt>
                <c:pt idx="91">
                  <c:v>111.62906215780129</c:v>
                </c:pt>
                <c:pt idx="92">
                  <c:v>111.65806857840749</c:v>
                </c:pt>
                <c:pt idx="93">
                  <c:v>111.68636828243145</c:v>
                </c:pt>
                <c:pt idx="94">
                  <c:v>111.71398850051641</c:v>
                </c:pt>
                <c:pt idx="95">
                  <c:v>111.74095510778241</c:v>
                </c:pt>
                <c:pt idx="96">
                  <c:v>111.7672927050349</c:v>
                </c:pt>
                <c:pt idx="97">
                  <c:v>111.79302469433355</c:v>
                </c:pt>
                <c:pt idx="98">
                  <c:v>111.81817334936433</c:v>
                </c:pt>
                <c:pt idx="99">
                  <c:v>111.84275988101896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2"/>
          <c:order val="22"/>
          <c:spPr>
            <a:ln w="12700">
              <a:solidFill>
                <a:srgbClr val="666699"/>
              </a:solidFill>
              <a:prstDash val="solid"/>
            </a:ln>
          </c:spPr>
          <c:marker>
            <c:symbol val="none"/>
          </c:marker>
          <c:val>
            <c:numRef>
              <c:f>[1]Hoja1!$B$36:$GS$36</c:f>
              <c:numCache>
                <c:formatCode>General</c:formatCode>
                <c:ptCount val="200"/>
                <c:pt idx="0">
                  <c:v>0</c:v>
                </c:pt>
                <c:pt idx="1">
                  <c:v>9.716119960180535</c:v>
                </c:pt>
                <c:pt idx="2">
                  <c:v>19.233124613177147</c:v>
                </c:pt>
                <c:pt idx="3">
                  <c:v>28.371689675643836</c:v>
                </c:pt>
                <c:pt idx="4">
                  <c:v>36.98767733568608</c:v>
                </c:pt>
                <c:pt idx="5">
                  <c:v>44.980406347680812</c:v>
                </c:pt>
                <c:pt idx="6">
                  <c:v>52.293466248470331</c:v>
                </c:pt>
                <c:pt idx="7">
                  <c:v>58.909716693233158</c:v>
                </c:pt>
                <c:pt idx="8">
                  <c:v>64.843001707283989</c:v>
                </c:pt>
                <c:pt idx="9">
                  <c:v>70.12896462213439</c:v>
                </c:pt>
                <c:pt idx="10">
                  <c:v>74.816631365750283</c:v>
                </c:pt>
                <c:pt idx="11">
                  <c:v>78.961611718525958</c:v>
                </c:pt>
                <c:pt idx="12">
                  <c:v>82.621129943028393</c:v>
                </c:pt>
                <c:pt idx="13">
                  <c:v>85.850715611049367</c:v>
                </c:pt>
                <c:pt idx="14">
                  <c:v>88.702221761534062</c:v>
                </c:pt>
                <c:pt idx="15">
                  <c:v>91.222812938444335</c:v>
                </c:pt>
                <c:pt idx="16">
                  <c:v>93.454610958806228</c:v>
                </c:pt>
                <c:pt idx="17">
                  <c:v>95.434755305341952</c:v>
                </c:pt>
                <c:pt idx="18">
                  <c:v>97.195702965920603</c:v>
                </c:pt>
                <c:pt idx="19">
                  <c:v>98.765648957948727</c:v>
                </c:pt>
                <c:pt idx="20">
                  <c:v>100.16899135894887</c:v>
                </c:pt>
                <c:pt idx="21">
                  <c:v>101.42679480033084</c:v>
                </c:pt>
                <c:pt idx="22">
                  <c:v>102.55722667815613</c:v>
                </c:pt>
                <c:pt idx="23">
                  <c:v>103.57595342590915</c:v>
                </c:pt>
                <c:pt idx="24">
                  <c:v>104.49649227628107</c:v>
                </c:pt>
                <c:pt idx="25">
                  <c:v>105.33051867468271</c:v>
                </c:pt>
                <c:pt idx="26">
                  <c:v>106.08813208274435</c:v>
                </c:pt>
                <c:pt idx="27">
                  <c:v>106.77808413705249</c:v>
                </c:pt>
                <c:pt idx="28">
                  <c:v>107.40797354472579</c:v>
                </c:pt>
                <c:pt idx="29">
                  <c:v>107.98441205006895</c:v>
                </c:pt>
                <c:pt idx="30">
                  <c:v>108.51316551342859</c:v>
                </c:pt>
                <c:pt idx="31">
                  <c:v>108.99927373760445</c:v>
                </c:pt>
                <c:pt idx="32">
                  <c:v>109.44715223717056</c:v>
                </c:pt>
                <c:pt idx="33">
                  <c:v>109.8606787157904</c:v>
                </c:pt>
                <c:pt idx="34">
                  <c:v>110.24326661874434</c:v>
                </c:pt>
                <c:pt idx="35">
                  <c:v>110.5979277723273</c:v>
                </c:pt>
                <c:pt idx="36">
                  <c:v>110.92732581100391</c:v>
                </c:pt>
                <c:pt idx="37">
                  <c:v>111.23382182564623</c:v>
                </c:pt>
                <c:pt idx="38">
                  <c:v>111.51951343819735</c:v>
                </c:pt>
                <c:pt idx="39">
                  <c:v>111.78626831524934</c:v>
                </c:pt>
                <c:pt idx="40">
                  <c:v>112.03575297069158</c:v>
                </c:pt>
                <c:pt idx="41">
                  <c:v>112.26945757140237</c:v>
                </c:pt>
                <c:pt idx="42">
                  <c:v>112.48871734595137</c:v>
                </c:pt>
                <c:pt idx="43">
                  <c:v>112.69473110095635</c:v>
                </c:pt>
                <c:pt idx="44">
                  <c:v>112.88857727007215</c:v>
                </c:pt>
                <c:pt idx="45">
                  <c:v>113.07122785400756</c:v>
                </c:pt>
                <c:pt idx="46">
                  <c:v>113.24356055428963</c:v>
                </c:pt>
                <c:pt idx="47">
                  <c:v>113.40636935690186</c:v>
                </c:pt>
                <c:pt idx="48">
                  <c:v>113.56037378288764</c:v>
                </c:pt>
                <c:pt idx="49">
                  <c:v>113.70622699026472</c:v>
                </c:pt>
                <c:pt idx="50">
                  <c:v>113.84452288408849</c:v>
                </c:pt>
                <c:pt idx="51">
                  <c:v>113.97580236835458</c:v>
                </c:pt>
                <c:pt idx="52">
                  <c:v>114.10055885392519</c:v>
                </c:pt>
                <c:pt idx="53">
                  <c:v>114.21924312019136</c:v>
                </c:pt>
                <c:pt idx="54">
                  <c:v>114.33226761425419</c:v>
                </c:pt>
                <c:pt idx="55">
                  <c:v>114.44001025960256</c:v>
                </c:pt>
                <c:pt idx="56">
                  <c:v>114.54281783624425</c:v>
                </c:pt>
                <c:pt idx="57">
                  <c:v>114.64100898572391</c:v>
                </c:pt>
                <c:pt idx="58">
                  <c:v>114.73487688719743</c:v>
                </c:pt>
                <c:pt idx="59">
                  <c:v>114.82469164453268</c:v>
                </c:pt>
                <c:pt idx="60">
                  <c:v>114.91070241910111</c:v>
                </c:pt>
                <c:pt idx="61">
                  <c:v>114.99313933838114</c:v>
                </c:pt>
                <c:pt idx="62">
                  <c:v>115.07221520659101</c:v>
                </c:pt>
                <c:pt idx="63">
                  <c:v>115.14812704021293</c:v>
                </c:pt>
                <c:pt idx="64">
                  <c:v>115.22105744837889</c:v>
                </c:pt>
                <c:pt idx="65">
                  <c:v>115.29117587559139</c:v>
                </c:pt>
                <c:pt idx="66">
                  <c:v>115.35863972209458</c:v>
                </c:pt>
                <c:pt idx="67">
                  <c:v>115.42359535534102</c:v>
                </c:pt>
                <c:pt idx="68">
                  <c:v>115.48617902437688</c:v>
                </c:pt>
                <c:pt idx="69">
                  <c:v>115.54651768755862</c:v>
                </c:pt>
                <c:pt idx="70">
                  <c:v>115.60472976278572</c:v>
                </c:pt>
                <c:pt idx="71">
                  <c:v>115.6609258083644</c:v>
                </c:pt>
                <c:pt idx="72">
                  <c:v>115.71520914168126</c:v>
                </c:pt>
                <c:pt idx="73">
                  <c:v>115.76767640204848</c:v>
                </c:pt>
                <c:pt idx="74">
                  <c:v>115.8184180633652</c:v>
                </c:pt>
                <c:pt idx="75">
                  <c:v>115.86751890161069</c:v>
                </c:pt>
                <c:pt idx="76">
                  <c:v>115.91505842163262</c:v>
                </c:pt>
                <c:pt idx="77">
                  <c:v>115.96111124720716</c:v>
                </c:pt>
                <c:pt idx="78">
                  <c:v>116.00574747791879</c:v>
                </c:pt>
                <c:pt idx="79">
                  <c:v>116.0490330160299</c:v>
                </c:pt>
                <c:pt idx="80">
                  <c:v>116.09102986617518</c:v>
                </c:pt>
                <c:pt idx="81">
                  <c:v>116.13179641042052</c:v>
                </c:pt>
                <c:pt idx="82">
                  <c:v>116.17138766096359</c:v>
                </c:pt>
                <c:pt idx="83">
                  <c:v>116.20985549252038</c:v>
                </c:pt>
                <c:pt idx="84">
                  <c:v>116.24724885623593</c:v>
                </c:pt>
                <c:pt idx="85">
                  <c:v>116.28361397677241</c:v>
                </c:pt>
                <c:pt idx="86">
                  <c:v>116.31899453406524</c:v>
                </c:pt>
                <c:pt idx="87">
                  <c:v>116.35343183109066</c:v>
                </c:pt>
                <c:pt idx="88">
                  <c:v>116.38696494885845</c:v>
                </c:pt>
                <c:pt idx="89">
                  <c:v>116.41963088972648</c:v>
                </c:pt>
                <c:pt idx="90">
                  <c:v>116.45146471002982</c:v>
                </c:pt>
                <c:pt idx="91">
                  <c:v>116.48249964292307</c:v>
                </c:pt>
                <c:pt idx="92">
                  <c:v>116.5127672122513</c:v>
                </c:pt>
                <c:pt idx="93">
                  <c:v>116.54229733818933</c:v>
                </c:pt>
                <c:pt idx="94">
                  <c:v>116.57111843532147</c:v>
                </c:pt>
                <c:pt idx="95">
                  <c:v>116.59925750377295</c:v>
                </c:pt>
                <c:pt idx="96">
                  <c:v>116.62674021394946</c:v>
                </c:pt>
                <c:pt idx="97">
                  <c:v>116.65359098539153</c:v>
                </c:pt>
                <c:pt idx="98">
                  <c:v>116.67983306020626</c:v>
                </c:pt>
                <c:pt idx="99">
                  <c:v>116.70548857149804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3"/>
          <c:order val="23"/>
          <c:spPr>
            <a:ln w="12700">
              <a:solidFill>
                <a:srgbClr val="969696"/>
              </a:solidFill>
              <a:prstDash val="solid"/>
            </a:ln>
          </c:spPr>
          <c:marker>
            <c:symbol val="none"/>
          </c:marker>
          <c:val>
            <c:numRef>
              <c:f>[1]Hoja1!$B$37:$GS$37</c:f>
              <c:numCache>
                <c:formatCode>General</c:formatCode>
                <c:ptCount val="200"/>
                <c:pt idx="0">
                  <c:v>0</c:v>
                </c:pt>
                <c:pt idx="1">
                  <c:v>10.120958291854723</c:v>
                </c:pt>
                <c:pt idx="2">
                  <c:v>20.03450480539286</c:v>
                </c:pt>
                <c:pt idx="3">
                  <c:v>29.553843412128995</c:v>
                </c:pt>
                <c:pt idx="4">
                  <c:v>38.528830558006334</c:v>
                </c:pt>
                <c:pt idx="5">
                  <c:v>46.854589945500848</c:v>
                </c:pt>
                <c:pt idx="6">
                  <c:v>54.472360675489924</c:v>
                </c:pt>
                <c:pt idx="7">
                  <c:v>61.364288222117878</c:v>
                </c:pt>
                <c:pt idx="8">
                  <c:v>67.544793445087493</c:v>
                </c:pt>
                <c:pt idx="9">
                  <c:v>73.051004814723314</c:v>
                </c:pt>
                <c:pt idx="10">
                  <c:v>77.933991005989881</c:v>
                </c:pt>
                <c:pt idx="11">
                  <c:v>82.251678873464542</c:v>
                </c:pt>
                <c:pt idx="12">
                  <c:v>86.063677023987907</c:v>
                </c:pt>
                <c:pt idx="13">
                  <c:v>89.427828761509758</c:v>
                </c:pt>
                <c:pt idx="14">
                  <c:v>92.398147668264656</c:v>
                </c:pt>
                <c:pt idx="15">
                  <c:v>95.023763477546183</c:v>
                </c:pt>
                <c:pt idx="16">
                  <c:v>97.348553082089822</c:v>
                </c:pt>
                <c:pt idx="17">
                  <c:v>99.411203443064537</c:v>
                </c:pt>
                <c:pt idx="18">
                  <c:v>101.24552392283397</c:v>
                </c:pt>
                <c:pt idx="19">
                  <c:v>102.88088433119658</c:v>
                </c:pt>
                <c:pt idx="20">
                  <c:v>104.34269933223841</c:v>
                </c:pt>
                <c:pt idx="21">
                  <c:v>105.65291125034462</c:v>
                </c:pt>
                <c:pt idx="22">
                  <c:v>106.83044445641262</c:v>
                </c:pt>
                <c:pt idx="23">
                  <c:v>107.89161815198869</c:v>
                </c:pt>
                <c:pt idx="24">
                  <c:v>108.85051278779278</c:v>
                </c:pt>
                <c:pt idx="25">
                  <c:v>109.71929028612782</c:v>
                </c:pt>
                <c:pt idx="26">
                  <c:v>110.50847091952537</c:v>
                </c:pt>
                <c:pt idx="27">
                  <c:v>111.22717097609635</c:v>
                </c:pt>
                <c:pt idx="28">
                  <c:v>111.88330577575603</c:v>
                </c:pt>
                <c:pt idx="29">
                  <c:v>112.48376255215516</c:v>
                </c:pt>
                <c:pt idx="30">
                  <c:v>113.03454740982146</c:v>
                </c:pt>
                <c:pt idx="31">
                  <c:v>113.54091014333798</c:v>
                </c:pt>
                <c:pt idx="32">
                  <c:v>114.00745024705266</c:v>
                </c:pt>
                <c:pt idx="33">
                  <c:v>114.43820699561499</c:v>
                </c:pt>
                <c:pt idx="34">
                  <c:v>114.83673606119201</c:v>
                </c:pt>
                <c:pt idx="35">
                  <c:v>115.20617476284093</c:v>
                </c:pt>
                <c:pt idx="36">
                  <c:v>115.54929771979575</c:v>
                </c:pt>
                <c:pt idx="37">
                  <c:v>115.86856440171482</c:v>
                </c:pt>
                <c:pt idx="38">
                  <c:v>116.16615983145557</c:v>
                </c:pt>
                <c:pt idx="39">
                  <c:v>116.4440294950514</c:v>
                </c:pt>
                <c:pt idx="40">
                  <c:v>116.70390934447039</c:v>
                </c:pt>
                <c:pt idx="41">
                  <c:v>116.94735163687747</c:v>
                </c:pt>
                <c:pt idx="42">
                  <c:v>117.17574723536602</c:v>
                </c:pt>
                <c:pt idx="43">
                  <c:v>117.39034489682952</c:v>
                </c:pt>
                <c:pt idx="44">
                  <c:v>117.59226798965848</c:v>
                </c:pt>
                <c:pt idx="45">
                  <c:v>117.78252901459122</c:v>
                </c:pt>
                <c:pt idx="46">
                  <c:v>117.9620422440517</c:v>
                </c:pt>
                <c:pt idx="47">
                  <c:v>118.13163474677276</c:v>
                </c:pt>
                <c:pt idx="48">
                  <c:v>118.29205602384128</c:v>
                </c:pt>
                <c:pt idx="49">
                  <c:v>118.44398644819243</c:v>
                </c:pt>
                <c:pt idx="50">
                  <c:v>118.58804467092551</c:v>
                </c:pt>
                <c:pt idx="51">
                  <c:v>118.72479413370269</c:v>
                </c:pt>
                <c:pt idx="52">
                  <c:v>118.85474880617207</c:v>
                </c:pt>
                <c:pt idx="53">
                  <c:v>118.97837825019934</c:v>
                </c:pt>
                <c:pt idx="54">
                  <c:v>119.09611209818145</c:v>
                </c:pt>
                <c:pt idx="55">
                  <c:v>119.20834402041933</c:v>
                </c:pt>
                <c:pt idx="56">
                  <c:v>119.31543524608776</c:v>
                </c:pt>
                <c:pt idx="57">
                  <c:v>119.41771769346241</c:v>
                </c:pt>
                <c:pt idx="58">
                  <c:v>119.51549675749733</c:v>
                </c:pt>
                <c:pt idx="59">
                  <c:v>119.60905379638821</c:v>
                </c:pt>
                <c:pt idx="60">
                  <c:v>119.69864835323033</c:v>
                </c:pt>
                <c:pt idx="61">
                  <c:v>119.78452014414702</c:v>
                </c:pt>
                <c:pt idx="62">
                  <c:v>119.86689084019898</c:v>
                </c:pt>
                <c:pt idx="63">
                  <c:v>119.94596566688847</c:v>
                </c:pt>
                <c:pt idx="64">
                  <c:v>120.02193484206133</c:v>
                </c:pt>
                <c:pt idx="65">
                  <c:v>120.0949748704077</c:v>
                </c:pt>
                <c:pt idx="66">
                  <c:v>120.16524971051518</c:v>
                </c:pt>
                <c:pt idx="67">
                  <c:v>120.23291182848023</c:v>
                </c:pt>
                <c:pt idx="68">
                  <c:v>120.29810315039259</c:v>
                </c:pt>
                <c:pt idx="69">
                  <c:v>120.36095592454022</c:v>
                </c:pt>
                <c:pt idx="70">
                  <c:v>120.4215935029018</c:v>
                </c:pt>
                <c:pt idx="71">
                  <c:v>120.48013105037958</c:v>
                </c:pt>
                <c:pt idx="72">
                  <c:v>120.53667618925131</c:v>
                </c:pt>
                <c:pt idx="73">
                  <c:v>120.59132958546718</c:v>
                </c:pt>
                <c:pt idx="74">
                  <c:v>120.64418548267209</c:v>
                </c:pt>
                <c:pt idx="75">
                  <c:v>120.6953321891778</c:v>
                </c:pt>
                <c:pt idx="76">
                  <c:v>120.74485252253399</c:v>
                </c:pt>
                <c:pt idx="77">
                  <c:v>120.79282421584078</c:v>
                </c:pt>
                <c:pt idx="78">
                  <c:v>120.83932028949874</c:v>
                </c:pt>
                <c:pt idx="79">
                  <c:v>120.88440939169782</c:v>
                </c:pt>
                <c:pt idx="80">
                  <c:v>120.92815611059915</c:v>
                </c:pt>
                <c:pt idx="81">
                  <c:v>120.97062126085471</c:v>
                </c:pt>
                <c:pt idx="82">
                  <c:v>121.01186214683707</c:v>
                </c:pt>
                <c:pt idx="83">
                  <c:v>121.05193280470873</c:v>
                </c:pt>
                <c:pt idx="84">
                  <c:v>121.09088422524576</c:v>
                </c:pt>
                <c:pt idx="85">
                  <c:v>121.12876455913793</c:v>
                </c:pt>
                <c:pt idx="86">
                  <c:v>121.16561930631796</c:v>
                </c:pt>
                <c:pt idx="87">
                  <c:v>121.20149149071943</c:v>
                </c:pt>
                <c:pt idx="88">
                  <c:v>121.23642182172755</c:v>
                </c:pt>
                <c:pt idx="89">
                  <c:v>121.27044884346508</c:v>
                </c:pt>
                <c:pt idx="90">
                  <c:v>121.30360907294774</c:v>
                </c:pt>
                <c:pt idx="91">
                  <c:v>121.33593712804488</c:v>
                </c:pt>
                <c:pt idx="92">
                  <c:v>121.3674658460951</c:v>
                </c:pt>
                <c:pt idx="93">
                  <c:v>121.39822639394723</c:v>
                </c:pt>
                <c:pt idx="94">
                  <c:v>121.42824837012652</c:v>
                </c:pt>
                <c:pt idx="95">
                  <c:v>121.4575598997635</c:v>
                </c:pt>
                <c:pt idx="96">
                  <c:v>121.48618772286403</c:v>
                </c:pt>
                <c:pt idx="97">
                  <c:v>121.51415727644951</c:v>
                </c:pt>
                <c:pt idx="98">
                  <c:v>121.54149277104818</c:v>
                </c:pt>
                <c:pt idx="99">
                  <c:v>121.56821726197713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4"/>
          <c:order val="24"/>
          <c:spPr>
            <a:ln w="12700">
              <a:solidFill>
                <a:srgbClr val="003366"/>
              </a:solidFill>
              <a:prstDash val="solid"/>
            </a:ln>
          </c:spPr>
          <c:marker>
            <c:symbol val="none"/>
          </c:marker>
          <c:val>
            <c:numRef>
              <c:f>[1]Hoja1!$B$38:$GS$38</c:f>
              <c:numCache>
                <c:formatCode>General</c:formatCode>
                <c:ptCount val="200"/>
                <c:pt idx="0">
                  <c:v>0</c:v>
                </c:pt>
                <c:pt idx="1">
                  <c:v>10.525796623528914</c:v>
                </c:pt>
                <c:pt idx="2">
                  <c:v>20.835884997608577</c:v>
                </c:pt>
                <c:pt idx="3">
                  <c:v>30.735997148614153</c:v>
                </c:pt>
                <c:pt idx="4">
                  <c:v>40.069983780326588</c:v>
                </c:pt>
                <c:pt idx="5">
                  <c:v>48.728773543320884</c:v>
                </c:pt>
                <c:pt idx="6">
                  <c:v>56.651255102509523</c:v>
                </c:pt>
                <c:pt idx="7">
                  <c:v>63.818859751002591</c:v>
                </c:pt>
                <c:pt idx="8">
                  <c:v>70.246585182890982</c:v>
                </c:pt>
                <c:pt idx="9">
                  <c:v>75.973045007312251</c:v>
                </c:pt>
                <c:pt idx="10">
                  <c:v>81.05135064622948</c:v>
                </c:pt>
                <c:pt idx="11">
                  <c:v>85.541746028403125</c:v>
                </c:pt>
                <c:pt idx="12">
                  <c:v>89.506224104947435</c:v>
                </c:pt>
                <c:pt idx="13">
                  <c:v>93.00494191197015</c:v>
                </c:pt>
                <c:pt idx="14">
                  <c:v>96.094073574995235</c:v>
                </c:pt>
                <c:pt idx="15">
                  <c:v>98.824714016648031</c:v>
                </c:pt>
                <c:pt idx="16">
                  <c:v>101.24249520537342</c:v>
                </c:pt>
                <c:pt idx="17">
                  <c:v>103.38765158078712</c:v>
                </c:pt>
                <c:pt idx="18">
                  <c:v>105.29534487974732</c:v>
                </c:pt>
                <c:pt idx="19">
                  <c:v>106.99611970444445</c:v>
                </c:pt>
                <c:pt idx="20">
                  <c:v>108.51640730552795</c:v>
                </c:pt>
                <c:pt idx="21">
                  <c:v>109.87902770035841</c:v>
                </c:pt>
                <c:pt idx="22">
                  <c:v>111.10366223466913</c:v>
                </c:pt>
                <c:pt idx="23">
                  <c:v>112.20728287806824</c:v>
                </c:pt>
                <c:pt idx="24">
                  <c:v>113.2045332993045</c:v>
                </c:pt>
                <c:pt idx="25">
                  <c:v>114.10806189757292</c:v>
                </c:pt>
                <c:pt idx="26">
                  <c:v>114.92880975630638</c:v>
                </c:pt>
                <c:pt idx="27">
                  <c:v>115.67625781514019</c:v>
                </c:pt>
                <c:pt idx="28">
                  <c:v>116.35863800678628</c:v>
                </c:pt>
                <c:pt idx="29">
                  <c:v>116.98311305424136</c:v>
                </c:pt>
                <c:pt idx="30">
                  <c:v>117.55592930621431</c:v>
                </c:pt>
                <c:pt idx="31">
                  <c:v>118.08254654907149</c:v>
                </c:pt>
                <c:pt idx="32">
                  <c:v>118.56774825693478</c:v>
                </c:pt>
                <c:pt idx="33">
                  <c:v>119.0157352754396</c:v>
                </c:pt>
                <c:pt idx="34">
                  <c:v>119.4302055036397</c:v>
                </c:pt>
                <c:pt idx="35">
                  <c:v>119.81442175335458</c:v>
                </c:pt>
                <c:pt idx="36">
                  <c:v>120.17126962858758</c:v>
                </c:pt>
                <c:pt idx="37">
                  <c:v>120.50330697778341</c:v>
                </c:pt>
                <c:pt idx="38">
                  <c:v>120.8128062247138</c:v>
                </c:pt>
                <c:pt idx="39">
                  <c:v>121.10179067485345</c:v>
                </c:pt>
                <c:pt idx="40">
                  <c:v>121.3720657182492</c:v>
                </c:pt>
                <c:pt idx="41">
                  <c:v>121.62524570235257</c:v>
                </c:pt>
                <c:pt idx="42">
                  <c:v>121.86277712478065</c:v>
                </c:pt>
                <c:pt idx="43">
                  <c:v>122.0859586927027</c:v>
                </c:pt>
                <c:pt idx="44">
                  <c:v>122.29595870924481</c:v>
                </c:pt>
                <c:pt idx="45">
                  <c:v>122.49383017517486</c:v>
                </c:pt>
                <c:pt idx="46">
                  <c:v>122.68052393381376</c:v>
                </c:pt>
                <c:pt idx="47">
                  <c:v>122.85690013664367</c:v>
                </c:pt>
                <c:pt idx="48">
                  <c:v>123.02373826479493</c:v>
                </c:pt>
                <c:pt idx="49">
                  <c:v>123.18174590612013</c:v>
                </c:pt>
                <c:pt idx="50">
                  <c:v>123.33156645776253</c:v>
                </c:pt>
                <c:pt idx="51">
                  <c:v>123.4737858990508</c:v>
                </c:pt>
                <c:pt idx="52">
                  <c:v>123.60893875841896</c:v>
                </c:pt>
                <c:pt idx="53">
                  <c:v>123.73751338020732</c:v>
                </c:pt>
                <c:pt idx="54">
                  <c:v>123.85995658210871</c:v>
                </c:pt>
                <c:pt idx="55">
                  <c:v>123.97667778123611</c:v>
                </c:pt>
                <c:pt idx="56">
                  <c:v>124.08805265593126</c:v>
                </c:pt>
                <c:pt idx="57">
                  <c:v>124.1944264012009</c:v>
                </c:pt>
                <c:pt idx="58">
                  <c:v>124.29611662779722</c:v>
                </c:pt>
                <c:pt idx="59">
                  <c:v>124.39341594824374</c:v>
                </c:pt>
                <c:pt idx="60">
                  <c:v>124.48659428735954</c:v>
                </c:pt>
                <c:pt idx="61">
                  <c:v>124.57590094991291</c:v>
                </c:pt>
                <c:pt idx="62">
                  <c:v>124.66156647380693</c:v>
                </c:pt>
                <c:pt idx="63">
                  <c:v>124.743804293564</c:v>
                </c:pt>
                <c:pt idx="64">
                  <c:v>124.82281223574378</c:v>
                </c:pt>
                <c:pt idx="65">
                  <c:v>124.898773865224</c:v>
                </c:pt>
                <c:pt idx="66">
                  <c:v>124.9718596989358</c:v>
                </c:pt>
                <c:pt idx="67">
                  <c:v>125.04222830161943</c:v>
                </c:pt>
                <c:pt idx="68">
                  <c:v>125.11002727640829</c:v>
                </c:pt>
                <c:pt idx="69">
                  <c:v>125.17539416152184</c:v>
                </c:pt>
                <c:pt idx="70">
                  <c:v>125.23845724301786</c:v>
                </c:pt>
                <c:pt idx="71">
                  <c:v>125.29933629239477</c:v>
                </c:pt>
                <c:pt idx="72">
                  <c:v>125.35814323682136</c:v>
                </c:pt>
                <c:pt idx="73">
                  <c:v>125.41498276888586</c:v>
                </c:pt>
                <c:pt idx="74">
                  <c:v>125.46995290197897</c:v>
                </c:pt>
                <c:pt idx="75">
                  <c:v>125.52314547674492</c:v>
                </c:pt>
                <c:pt idx="76">
                  <c:v>125.57464662343534</c:v>
                </c:pt>
                <c:pt idx="77">
                  <c:v>125.62453718447442</c:v>
                </c:pt>
                <c:pt idx="78">
                  <c:v>125.6728931010787</c:v>
                </c:pt>
                <c:pt idx="79">
                  <c:v>125.71978576736572</c:v>
                </c:pt>
                <c:pt idx="80">
                  <c:v>125.76528235502312</c:v>
                </c:pt>
                <c:pt idx="81">
                  <c:v>125.80944611128891</c:v>
                </c:pt>
                <c:pt idx="82">
                  <c:v>125.85233663271055</c:v>
                </c:pt>
                <c:pt idx="83">
                  <c:v>125.89401011689708</c:v>
                </c:pt>
                <c:pt idx="84">
                  <c:v>125.93451959425559</c:v>
                </c:pt>
                <c:pt idx="85">
                  <c:v>125.97391514150345</c:v>
                </c:pt>
                <c:pt idx="86">
                  <c:v>126.01224407857067</c:v>
                </c:pt>
                <c:pt idx="87">
                  <c:v>126.04955115034821</c:v>
                </c:pt>
                <c:pt idx="88">
                  <c:v>126.08587869459664</c:v>
                </c:pt>
                <c:pt idx="89">
                  <c:v>126.12126679720369</c:v>
                </c:pt>
                <c:pt idx="90">
                  <c:v>126.15575343586565</c:v>
                </c:pt>
                <c:pt idx="91">
                  <c:v>126.18937461316666</c:v>
                </c:pt>
                <c:pt idx="92">
                  <c:v>126.22216447993891</c:v>
                </c:pt>
                <c:pt idx="93">
                  <c:v>126.25415544970511</c:v>
                </c:pt>
                <c:pt idx="94">
                  <c:v>126.28537830493158</c:v>
                </c:pt>
                <c:pt idx="95">
                  <c:v>126.31586229575403</c:v>
                </c:pt>
                <c:pt idx="96">
                  <c:v>126.34563523177859</c:v>
                </c:pt>
                <c:pt idx="97">
                  <c:v>126.37472356750749</c:v>
                </c:pt>
                <c:pt idx="98">
                  <c:v>126.40315248189012</c:v>
                </c:pt>
                <c:pt idx="99">
                  <c:v>126.43094595245621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5"/>
          <c:order val="25"/>
          <c:spPr>
            <a:ln w="12700">
              <a:solidFill>
                <a:srgbClr val="339966"/>
              </a:solidFill>
              <a:prstDash val="solid"/>
            </a:ln>
          </c:spPr>
          <c:marker>
            <c:symbol val="none"/>
          </c:marker>
          <c:val>
            <c:numRef>
              <c:f>[1]Hoja1!$B$39:$GS$39</c:f>
              <c:numCache>
                <c:formatCode>General</c:formatCode>
                <c:ptCount val="200"/>
                <c:pt idx="0">
                  <c:v>0</c:v>
                </c:pt>
                <c:pt idx="1">
                  <c:v>9.5815778589125369</c:v>
                </c:pt>
                <c:pt idx="2">
                  <c:v>18.909576231720134</c:v>
                </c:pt>
                <c:pt idx="3">
                  <c:v>27.762956178948144</c:v>
                </c:pt>
                <c:pt idx="4">
                  <c:v>35.976545313837931</c:v>
                </c:pt>
                <c:pt idx="5">
                  <c:v>43.450322967968113</c:v>
                </c:pt>
                <c:pt idx="6">
                  <c:v>50.145575505583167</c:v>
                </c:pt>
                <c:pt idx="7">
                  <c:v>56.072634189118212</c:v>
                </c:pt>
                <c:pt idx="8">
                  <c:v>61.27562929786896</c:v>
                </c:pt>
                <c:pt idx="9">
                  <c:v>65.818278988720749</c:v>
                </c:pt>
                <c:pt idx="10">
                  <c:v>69.772722818445814</c:v>
                </c:pt>
                <c:pt idx="11">
                  <c:v>73.211822471641369</c:v>
                </c:pt>
                <c:pt idx="12">
                  <c:v>76.204473790712242</c:v>
                </c:pt>
                <c:pt idx="13">
                  <c:v>78.81316778401353</c:v>
                </c:pt>
                <c:pt idx="14">
                  <c:v>81.093058764199412</c:v>
                </c:pt>
                <c:pt idx="15">
                  <c:v>83.091950296462613</c:v>
                </c:pt>
                <c:pt idx="16">
                  <c:v>84.85078284487021</c:v>
                </c:pt>
                <c:pt idx="17">
                  <c:v>86.404353205217546</c:v>
                </c:pt>
                <c:pt idx="18">
                  <c:v>87.782103111528471</c:v>
                </c:pt>
                <c:pt idx="19">
                  <c:v>89.008886590952912</c:v>
                </c:pt>
                <c:pt idx="20">
                  <c:v>90.105671169746358</c:v>
                </c:pt>
                <c:pt idx="21">
                  <c:v>91.090155154109127</c:v>
                </c:pt>
                <c:pt idx="22">
                  <c:v>91.977298400623212</c:v>
                </c:pt>
                <c:pt idx="23">
                  <c:v>92.779771818651582</c:v>
                </c:pt>
                <c:pt idx="24">
                  <c:v>93.508334327547047</c:v>
                </c:pt>
                <c:pt idx="25">
                  <c:v>94.172147027092961</c:v>
                </c:pt>
                <c:pt idx="26">
                  <c:v>94.779034086066886</c:v>
                </c:pt>
                <c:pt idx="27">
                  <c:v>95.335698989279706</c:v>
                </c:pt>
                <c:pt idx="28">
                  <c:v>95.847903690511828</c:v>
                </c:pt>
                <c:pt idx="29">
                  <c:v>96.320617102480128</c:v>
                </c:pt>
                <c:pt idx="30">
                  <c:v>96.758138316581181</c:v>
                </c:pt>
                <c:pt idx="31">
                  <c:v>97.164199027184708</c:v>
                </c:pt>
                <c:pt idx="32">
                  <c:v>97.542048848331248</c:v>
                </c:pt>
                <c:pt idx="33">
                  <c:v>97.894526549253982</c:v>
                </c:pt>
                <c:pt idx="34">
                  <c:v>98.224119686316413</c:v>
                </c:pt>
                <c:pt idx="35">
                  <c:v>98.533014657428168</c:v>
                </c:pt>
                <c:pt idx="36">
                  <c:v>98.823138835566169</c:v>
                </c:pt>
                <c:pt idx="37">
                  <c:v>99.096196136794362</c:v>
                </c:pt>
                <c:pt idx="38">
                  <c:v>99.353697133013085</c:v>
                </c:pt>
                <c:pt idx="39">
                  <c:v>99.596984620295586</c:v>
                </c:pt>
                <c:pt idx="40">
                  <c:v>99.827255391519316</c:v>
                </c:pt>
                <c:pt idx="41">
                  <c:v>100.0455788300301</c:v>
                </c:pt>
                <c:pt idx="42">
                  <c:v>100.25291283354187</c:v>
                </c:pt>
                <c:pt idx="43">
                  <c:v>100.45011748971461</c:v>
                </c:pt>
                <c:pt idx="44">
                  <c:v>100.63796685309687</c:v>
                </c:pt>
                <c:pt idx="45">
                  <c:v>100.81715911433184</c:v>
                </c:pt>
                <c:pt idx="46">
                  <c:v>100.98832540425401</c:v>
                </c:pt>
                <c:pt idx="47">
                  <c:v>101.1520374357753</c:v>
                </c:pt>
                <c:pt idx="48">
                  <c:v>101.30881415368441</c:v>
                </c:pt>
                <c:pt idx="49">
                  <c:v>101.45912753537691</c:v>
                </c:pt>
                <c:pt idx="50">
                  <c:v>101.60340766305953</c:v>
                </c:pt>
                <c:pt idx="51">
                  <c:v>101.74204716929302</c:v>
                </c:pt>
                <c:pt idx="52">
                  <c:v>101.87540514217162</c:v>
                </c:pt>
                <c:pt idx="53">
                  <c:v>102.0038105634343</c:v>
                </c:pt>
                <c:pt idx="54">
                  <c:v>102.12756534191308</c:v>
                </c:pt>
                <c:pt idx="55">
                  <c:v>102.2469469955804</c:v>
                </c:pt>
                <c:pt idx="56">
                  <c:v>102.36221102776331</c:v>
                </c:pt>
                <c:pt idx="57">
                  <c:v>102.47359303660002</c:v>
                </c:pt>
                <c:pt idx="58">
                  <c:v>102.5813105913243</c:v>
                </c:pt>
                <c:pt idx="59">
                  <c:v>102.68556490430933</c:v>
                </c:pt>
                <c:pt idx="60">
                  <c:v>102.78654232384851</c:v>
                </c:pt>
                <c:pt idx="61">
                  <c:v>102.8844156692834</c:v>
                </c:pt>
                <c:pt idx="62">
                  <c:v>102.97934542721494</c:v>
                </c:pt>
                <c:pt idx="63">
                  <c:v>103.07148082507584</c:v>
                </c:pt>
                <c:pt idx="64">
                  <c:v>103.16096079623482</c:v>
                </c:pt>
                <c:pt idx="65">
                  <c:v>103.24791484899309</c:v>
                </c:pt>
                <c:pt idx="66">
                  <c:v>103.3324638502755</c:v>
                </c:pt>
                <c:pt idx="67">
                  <c:v>103.41472073347448</c:v>
                </c:pt>
                <c:pt idx="68">
                  <c:v>103.49479113874352</c:v>
                </c:pt>
                <c:pt idx="69">
                  <c:v>103.57277399303128</c:v>
                </c:pt>
                <c:pt idx="70">
                  <c:v>103.64876203627438</c:v>
                </c:pt>
                <c:pt idx="71">
                  <c:v>103.72284229940887</c:v>
                </c:pt>
                <c:pt idx="72">
                  <c:v>103.79509653919963</c:v>
                </c:pt>
                <c:pt idx="73">
                  <c:v>103.86560163431085</c:v>
                </c:pt>
                <c:pt idx="74">
                  <c:v>103.93442994653728</c:v>
                </c:pt>
                <c:pt idx="75">
                  <c:v>104.00164965067536</c:v>
                </c:pt>
                <c:pt idx="76">
                  <c:v>104.06732503612659</c:v>
                </c:pt>
                <c:pt idx="77">
                  <c:v>104.13151678298648</c:v>
                </c:pt>
                <c:pt idx="78">
                  <c:v>104.19428221507344</c:v>
                </c:pt>
                <c:pt idx="79">
                  <c:v>104.25567553208941</c:v>
                </c:pt>
                <c:pt idx="80">
                  <c:v>104.31574802287153</c:v>
                </c:pt>
                <c:pt idx="81">
                  <c:v>104.37454826148932</c:v>
                </c:pt>
                <c:pt idx="82">
                  <c:v>104.43212228775997</c:v>
                </c:pt>
                <c:pt idx="83">
                  <c:v>104.48851377359389</c:v>
                </c:pt>
                <c:pt idx="84">
                  <c:v>104.54376417643935</c:v>
                </c:pt>
                <c:pt idx="85">
                  <c:v>104.59791288096872</c:v>
                </c:pt>
                <c:pt idx="86">
                  <c:v>104.65099733003497</c:v>
                </c:pt>
                <c:pt idx="87">
                  <c:v>104.70305314582754</c:v>
                </c:pt>
                <c:pt idx="88">
                  <c:v>104.75411424206584</c:v>
                </c:pt>
                <c:pt idx="89">
                  <c:v>104.80421292798908</c:v>
                </c:pt>
                <c:pt idx="90">
                  <c:v>104.85338000482868</c:v>
                </c:pt>
                <c:pt idx="91">
                  <c:v>104.90164485538591</c:v>
                </c:pt>
                <c:pt idx="92">
                  <c:v>104.94903552727935</c:v>
                </c:pt>
                <c:pt idx="93">
                  <c:v>104.99557881037455</c:v>
                </c:pt>
                <c:pt idx="94">
                  <c:v>105.04130030886274</c:v>
                </c:pt>
                <c:pt idx="95">
                  <c:v>105.08622450841264</c:v>
                </c:pt>
                <c:pt idx="96">
                  <c:v>105.130374838782</c:v>
                </c:pt>
                <c:pt idx="97">
                  <c:v>105.17377373224178</c:v>
                </c:pt>
                <c:pt idx="98">
                  <c:v>105.21644267813438</c:v>
                </c:pt>
                <c:pt idx="99">
                  <c:v>105.25840227386054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6"/>
          <c:order val="26"/>
          <c:spPr>
            <a:ln w="12700">
              <a:solidFill>
                <a:srgbClr val="003300"/>
              </a:solidFill>
              <a:prstDash val="solid"/>
            </a:ln>
          </c:spPr>
          <c:marker>
            <c:symbol val="none"/>
          </c:marker>
          <c:val>
            <c:numRef>
              <c:f>[1]Hoja1!$B$40:$GS$40</c:f>
              <c:numCache>
                <c:formatCode>General</c:formatCode>
                <c:ptCount val="200"/>
                <c:pt idx="0">
                  <c:v>0</c:v>
                </c:pt>
                <c:pt idx="1">
                  <c:v>10.017104125226743</c:v>
                </c:pt>
                <c:pt idx="2">
                  <c:v>19.76910242407105</c:v>
                </c:pt>
                <c:pt idx="3">
                  <c:v>29.024908732536698</c:v>
                </c:pt>
                <c:pt idx="4">
                  <c:v>37.611842828103292</c:v>
                </c:pt>
                <c:pt idx="5">
                  <c:v>45.425337648330306</c:v>
                </c:pt>
                <c:pt idx="6">
                  <c:v>52.424919846746036</c:v>
                </c:pt>
                <c:pt idx="7">
                  <c:v>58.62139028862358</c:v>
                </c:pt>
                <c:pt idx="8">
                  <c:v>64.060885175044817</c:v>
                </c:pt>
                <c:pt idx="9">
                  <c:v>68.810018942753501</c:v>
                </c:pt>
                <c:pt idx="10">
                  <c:v>72.944210219284258</c:v>
                </c:pt>
                <c:pt idx="11">
                  <c:v>76.539632583988691</c:v>
                </c:pt>
                <c:pt idx="12">
                  <c:v>79.668313508471897</c:v>
                </c:pt>
                <c:pt idx="13">
                  <c:v>82.39558450146869</c:v>
                </c:pt>
                <c:pt idx="14">
                  <c:v>84.77910688984484</c:v>
                </c:pt>
                <c:pt idx="15">
                  <c:v>86.868857128120013</c:v>
                </c:pt>
                <c:pt idx="16">
                  <c:v>88.707636610546132</c:v>
                </c:pt>
                <c:pt idx="17">
                  <c:v>90.331823805454704</c:v>
                </c:pt>
                <c:pt idx="18">
                  <c:v>91.77219870750703</c:v>
                </c:pt>
                <c:pt idx="19">
                  <c:v>93.054745072359864</c:v>
                </c:pt>
                <c:pt idx="20">
                  <c:v>94.201383495643924</c:v>
                </c:pt>
                <c:pt idx="21">
                  <c:v>95.230616752023181</c:v>
                </c:pt>
                <c:pt idx="22">
                  <c:v>96.158084691560632</c:v>
                </c:pt>
                <c:pt idx="23">
                  <c:v>96.997034174044828</c:v>
                </c:pt>
                <c:pt idx="24">
                  <c:v>97.758713160617361</c:v>
                </c:pt>
                <c:pt idx="25">
                  <c:v>98.452699164688099</c:v>
                </c:pt>
                <c:pt idx="26">
                  <c:v>99.087171999069923</c:v>
                </c:pt>
                <c:pt idx="27">
                  <c:v>99.669139852428771</c:v>
                </c:pt>
                <c:pt idx="28">
                  <c:v>100.2046265855351</c:v>
                </c:pt>
                <c:pt idx="29">
                  <c:v>100.69882697077468</c:v>
                </c:pt>
                <c:pt idx="30">
                  <c:v>101.15623551278942</c:v>
                </c:pt>
                <c:pt idx="31">
                  <c:v>101.58075352842037</c:v>
                </c:pt>
                <c:pt idx="32">
                  <c:v>101.97577834143721</c:v>
                </c:pt>
                <c:pt idx="33">
                  <c:v>102.34427775603825</c:v>
                </c:pt>
                <c:pt idx="34">
                  <c:v>102.6888523993308</c:v>
                </c:pt>
                <c:pt idx="35">
                  <c:v>103.01178805094763</c:v>
                </c:pt>
                <c:pt idx="36">
                  <c:v>103.31509969172826</c:v>
                </c:pt>
                <c:pt idx="37">
                  <c:v>103.60056868846684</c:v>
                </c:pt>
                <c:pt idx="38">
                  <c:v>103.86977427542277</c:v>
                </c:pt>
                <c:pt idx="39">
                  <c:v>104.12412028485447</c:v>
                </c:pt>
                <c:pt idx="40">
                  <c:v>104.36485790931565</c:v>
                </c:pt>
                <c:pt idx="41">
                  <c:v>104.593105140486</c:v>
                </c:pt>
                <c:pt idx="42">
                  <c:v>104.80986341688468</c:v>
                </c:pt>
                <c:pt idx="43">
                  <c:v>105.01603192106528</c:v>
                </c:pt>
                <c:pt idx="44">
                  <c:v>105.21241989187399</c:v>
                </c:pt>
                <c:pt idx="45">
                  <c:v>105.39975725589238</c:v>
                </c:pt>
                <c:pt idx="46">
                  <c:v>105.57870383172011</c:v>
                </c:pt>
                <c:pt idx="47">
                  <c:v>105.74985731921963</c:v>
                </c:pt>
                <c:pt idx="48">
                  <c:v>105.91376025157916</c:v>
                </c:pt>
                <c:pt idx="49">
                  <c:v>106.07090605971221</c:v>
                </c:pt>
                <c:pt idx="50">
                  <c:v>106.22174437501677</c:v>
                </c:pt>
                <c:pt idx="51">
                  <c:v>106.36668567698815</c:v>
                </c:pt>
                <c:pt idx="52">
                  <c:v>106.50610537590669</c:v>
                </c:pt>
                <c:pt idx="53">
                  <c:v>106.64034740722677</c:v>
                </c:pt>
                <c:pt idx="54">
                  <c:v>106.76972740290914</c:v>
                </c:pt>
                <c:pt idx="55">
                  <c:v>106.89453549537951</c:v>
                </c:pt>
                <c:pt idx="56">
                  <c:v>107.01503880175255</c:v>
                </c:pt>
                <c:pt idx="57">
                  <c:v>107.13148362917275</c:v>
                </c:pt>
                <c:pt idx="58">
                  <c:v>107.24409743638449</c:v>
                </c:pt>
                <c:pt idx="59">
                  <c:v>107.35309058177793</c:v>
                </c:pt>
                <c:pt idx="60">
                  <c:v>107.45865788402344</c:v>
                </c:pt>
                <c:pt idx="61">
                  <c:v>107.56098001788719</c:v>
                </c:pt>
                <c:pt idx="62">
                  <c:v>107.66022476481562</c:v>
                </c:pt>
                <c:pt idx="63">
                  <c:v>107.75654813530656</c:v>
                </c:pt>
                <c:pt idx="64">
                  <c:v>107.85009537788186</c:v>
                </c:pt>
                <c:pt idx="65">
                  <c:v>107.94100188758368</c:v>
                </c:pt>
                <c:pt idx="66">
                  <c:v>108.02939402528803</c:v>
                </c:pt>
                <c:pt idx="67">
                  <c:v>108.11538985772333</c:v>
                </c:pt>
                <c:pt idx="68">
                  <c:v>108.19909982686822</c:v>
                </c:pt>
                <c:pt idx="69">
                  <c:v>108.28062735635088</c:v>
                </c:pt>
                <c:pt idx="70">
                  <c:v>108.36006940155957</c:v>
                </c:pt>
                <c:pt idx="71">
                  <c:v>108.43751694938199</c:v>
                </c:pt>
                <c:pt idx="72">
                  <c:v>108.51305547279962</c:v>
                </c:pt>
                <c:pt idx="73">
                  <c:v>108.58676534496135</c:v>
                </c:pt>
                <c:pt idx="74">
                  <c:v>108.65872221683443</c:v>
                </c:pt>
                <c:pt idx="75">
                  <c:v>108.72899736206969</c:v>
                </c:pt>
                <c:pt idx="76">
                  <c:v>108.79765799231416</c:v>
                </c:pt>
                <c:pt idx="77">
                  <c:v>108.8647675458495</c:v>
                </c:pt>
                <c:pt idx="78">
                  <c:v>108.93038595212224</c:v>
                </c:pt>
                <c:pt idx="79">
                  <c:v>108.99456987445711</c:v>
                </c:pt>
                <c:pt idx="80">
                  <c:v>109.05737293300206</c:v>
                </c:pt>
                <c:pt idx="81">
                  <c:v>109.11884590973884</c:v>
                </c:pt>
                <c:pt idx="82">
                  <c:v>109.17903693720361</c:v>
                </c:pt>
                <c:pt idx="83">
                  <c:v>109.2379916723936</c:v>
                </c:pt>
                <c:pt idx="84">
                  <c:v>109.29575345718661</c:v>
                </c:pt>
                <c:pt idx="85">
                  <c:v>109.3523634664673</c:v>
                </c:pt>
                <c:pt idx="86">
                  <c:v>109.40786084503655</c:v>
                </c:pt>
                <c:pt idx="87">
                  <c:v>109.46228283427425</c:v>
                </c:pt>
                <c:pt idx="88">
                  <c:v>109.51566488943247</c:v>
                </c:pt>
                <c:pt idx="89">
                  <c:v>109.56804078835222</c:v>
                </c:pt>
                <c:pt idx="90">
                  <c:v>109.61944273232089</c:v>
                </c:pt>
                <c:pt idx="91">
                  <c:v>109.66990143972164</c:v>
                </c:pt>
                <c:pt idx="92">
                  <c:v>109.71944623306477</c:v>
                </c:pt>
                <c:pt idx="93">
                  <c:v>109.76810511993703</c:v>
                </c:pt>
                <c:pt idx="94">
                  <c:v>109.81590486835651</c:v>
                </c:pt>
                <c:pt idx="95">
                  <c:v>109.86287107697684</c:v>
                </c:pt>
                <c:pt idx="96">
                  <c:v>109.90902824054483</c:v>
                </c:pt>
                <c:pt idx="97">
                  <c:v>109.95439981098004</c:v>
                </c:pt>
                <c:pt idx="98">
                  <c:v>109.99900825441321</c:v>
                </c:pt>
                <c:pt idx="99">
                  <c:v>110.04287510449056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7"/>
          <c:order val="27"/>
          <c:spPr>
            <a:ln w="12700">
              <a:solidFill>
                <a:srgbClr val="333300"/>
              </a:solidFill>
              <a:prstDash val="solid"/>
            </a:ln>
          </c:spPr>
          <c:marker>
            <c:symbol val="none"/>
          </c:marker>
          <c:val>
            <c:numRef>
              <c:f>[1]Hoja1!$B$41:$GS$41</c:f>
              <c:numCache>
                <c:formatCode>General</c:formatCode>
                <c:ptCount val="200"/>
                <c:pt idx="0">
                  <c:v>0</c:v>
                </c:pt>
                <c:pt idx="1">
                  <c:v>10.45263039154095</c:v>
                </c:pt>
                <c:pt idx="2">
                  <c:v>20.628628616421967</c:v>
                </c:pt>
                <c:pt idx="3">
                  <c:v>30.286861286125248</c:v>
                </c:pt>
                <c:pt idx="4">
                  <c:v>39.247140342368652</c:v>
                </c:pt>
                <c:pt idx="5">
                  <c:v>47.400352328692492</c:v>
                </c:pt>
                <c:pt idx="6">
                  <c:v>54.704264187908905</c:v>
                </c:pt>
                <c:pt idx="7">
                  <c:v>61.170146388128956</c:v>
                </c:pt>
                <c:pt idx="8">
                  <c:v>66.846141052220688</c:v>
                </c:pt>
                <c:pt idx="9">
                  <c:v>71.801758896786268</c:v>
                </c:pt>
                <c:pt idx="10">
                  <c:v>76.115697620122702</c:v>
                </c:pt>
                <c:pt idx="11">
                  <c:v>79.867442696336028</c:v>
                </c:pt>
                <c:pt idx="12">
                  <c:v>83.132153226231537</c:v>
                </c:pt>
                <c:pt idx="13">
                  <c:v>85.978001218923851</c:v>
                </c:pt>
                <c:pt idx="14">
                  <c:v>88.465155015490268</c:v>
                </c:pt>
                <c:pt idx="15">
                  <c:v>90.645763959777398</c:v>
                </c:pt>
                <c:pt idx="16">
                  <c:v>92.564490376222054</c:v>
                </c:pt>
                <c:pt idx="17">
                  <c:v>94.259294405691875</c:v>
                </c:pt>
                <c:pt idx="18">
                  <c:v>95.762294303485604</c:v>
                </c:pt>
                <c:pt idx="19">
                  <c:v>97.100603553766803</c:v>
                </c:pt>
                <c:pt idx="20">
                  <c:v>98.29709582154149</c:v>
                </c:pt>
                <c:pt idx="21">
                  <c:v>99.371078349937235</c:v>
                </c:pt>
                <c:pt idx="22">
                  <c:v>100.33887098249805</c:v>
                </c:pt>
                <c:pt idx="23">
                  <c:v>101.21429652943809</c:v>
                </c:pt>
                <c:pt idx="24">
                  <c:v>102.00909199368769</c:v>
                </c:pt>
                <c:pt idx="25">
                  <c:v>102.73325130228322</c:v>
                </c:pt>
                <c:pt idx="26">
                  <c:v>103.39530991207296</c:v>
                </c:pt>
                <c:pt idx="27">
                  <c:v>104.00258071557785</c:v>
                </c:pt>
                <c:pt idx="28">
                  <c:v>104.56134948055836</c:v>
                </c:pt>
                <c:pt idx="29">
                  <c:v>105.07703683906924</c:v>
                </c:pt>
                <c:pt idx="30">
                  <c:v>105.55433270899765</c:v>
                </c:pt>
                <c:pt idx="31">
                  <c:v>105.99730802965604</c:v>
                </c:pt>
                <c:pt idx="32">
                  <c:v>106.40950783454318</c:v>
                </c:pt>
                <c:pt idx="33">
                  <c:v>106.79402896282252</c:v>
                </c:pt>
                <c:pt idx="34">
                  <c:v>107.15358511234518</c:v>
                </c:pt>
                <c:pt idx="35">
                  <c:v>107.49056144446709</c:v>
                </c:pt>
                <c:pt idx="36">
                  <c:v>107.80706054789036</c:v>
                </c:pt>
                <c:pt idx="37">
                  <c:v>108.1049412401393</c:v>
                </c:pt>
                <c:pt idx="38">
                  <c:v>108.38585141783246</c:v>
                </c:pt>
                <c:pt idx="39">
                  <c:v>108.65125594941335</c:v>
                </c:pt>
                <c:pt idx="40">
                  <c:v>108.90246042711198</c:v>
                </c:pt>
                <c:pt idx="41">
                  <c:v>109.14063145094192</c:v>
                </c:pt>
                <c:pt idx="42">
                  <c:v>109.36681400022749</c:v>
                </c:pt>
                <c:pt idx="43">
                  <c:v>109.58194635241594</c:v>
                </c:pt>
                <c:pt idx="44">
                  <c:v>109.78687293065113</c:v>
                </c:pt>
                <c:pt idx="45">
                  <c:v>109.98235539745292</c:v>
                </c:pt>
                <c:pt idx="46">
                  <c:v>110.1690822591862</c:v>
                </c:pt>
                <c:pt idx="47">
                  <c:v>110.34767720266396</c:v>
                </c:pt>
                <c:pt idx="48">
                  <c:v>110.5187063494739</c:v>
                </c:pt>
                <c:pt idx="49">
                  <c:v>110.68268458404754</c:v>
                </c:pt>
                <c:pt idx="50">
                  <c:v>110.84008108697402</c:v>
                </c:pt>
                <c:pt idx="51">
                  <c:v>110.99132418468329</c:v>
                </c:pt>
                <c:pt idx="52">
                  <c:v>111.13680560964175</c:v>
                </c:pt>
                <c:pt idx="53">
                  <c:v>111.27688425101924</c:v>
                </c:pt>
                <c:pt idx="54">
                  <c:v>111.41188946390518</c:v>
                </c:pt>
                <c:pt idx="55">
                  <c:v>111.54212399517861</c:v>
                </c:pt>
                <c:pt idx="56">
                  <c:v>111.6678665757418</c:v>
                </c:pt>
                <c:pt idx="57">
                  <c:v>111.78937422174548</c:v>
                </c:pt>
                <c:pt idx="58">
                  <c:v>111.90688428144469</c:v>
                </c:pt>
                <c:pt idx="59">
                  <c:v>112.02061625924654</c:v>
                </c:pt>
                <c:pt idx="60">
                  <c:v>112.13077344419837</c:v>
                </c:pt>
                <c:pt idx="61">
                  <c:v>112.23754436649098</c:v>
                </c:pt>
                <c:pt idx="62">
                  <c:v>112.3411041024163</c:v>
                </c:pt>
                <c:pt idx="63">
                  <c:v>112.44161544553728</c:v>
                </c:pt>
                <c:pt idx="64">
                  <c:v>112.53922995952888</c:v>
                </c:pt>
                <c:pt idx="65">
                  <c:v>112.63408892617427</c:v>
                </c:pt>
                <c:pt idx="66">
                  <c:v>112.72632420030055</c:v>
                </c:pt>
                <c:pt idx="67">
                  <c:v>112.81605898197216</c:v>
                </c:pt>
                <c:pt idx="68">
                  <c:v>112.90340851499293</c:v>
                </c:pt>
                <c:pt idx="69">
                  <c:v>112.98848071967048</c:v>
                </c:pt>
                <c:pt idx="70">
                  <c:v>113.07137676684478</c:v>
                </c:pt>
                <c:pt idx="71">
                  <c:v>113.15219159935512</c:v>
                </c:pt>
                <c:pt idx="72">
                  <c:v>113.23101440639959</c:v>
                </c:pt>
                <c:pt idx="73">
                  <c:v>113.30792905561184</c:v>
                </c:pt>
                <c:pt idx="74">
                  <c:v>113.38301448713158</c:v>
                </c:pt>
                <c:pt idx="75">
                  <c:v>113.45634507346404</c:v>
                </c:pt>
                <c:pt idx="76">
                  <c:v>113.52799094850174</c:v>
                </c:pt>
                <c:pt idx="77">
                  <c:v>113.59801830871253</c:v>
                </c:pt>
                <c:pt idx="78">
                  <c:v>113.66648968917103</c:v>
                </c:pt>
                <c:pt idx="79">
                  <c:v>113.73346421682481</c:v>
                </c:pt>
                <c:pt idx="80">
                  <c:v>113.79899784313258</c:v>
                </c:pt>
                <c:pt idx="81">
                  <c:v>113.86314355798835</c:v>
                </c:pt>
                <c:pt idx="82">
                  <c:v>113.92595158664723</c:v>
                </c:pt>
                <c:pt idx="83">
                  <c:v>113.98746957119333</c:v>
                </c:pt>
                <c:pt idx="84">
                  <c:v>114.04774273793385</c:v>
                </c:pt>
                <c:pt idx="85">
                  <c:v>114.10681405196587</c:v>
                </c:pt>
                <c:pt idx="86">
                  <c:v>114.16472436003814</c:v>
                </c:pt>
                <c:pt idx="87">
                  <c:v>114.22151252272094</c:v>
                </c:pt>
                <c:pt idx="88">
                  <c:v>114.2772155367991</c:v>
                </c:pt>
                <c:pt idx="89">
                  <c:v>114.33186864871536</c:v>
                </c:pt>
                <c:pt idx="90">
                  <c:v>114.3855054598131</c:v>
                </c:pt>
                <c:pt idx="91">
                  <c:v>114.43815802405736</c:v>
                </c:pt>
                <c:pt idx="92">
                  <c:v>114.4898569388502</c:v>
                </c:pt>
                <c:pt idx="93">
                  <c:v>114.54063142949951</c:v>
                </c:pt>
                <c:pt idx="94">
                  <c:v>114.59050942785028</c:v>
                </c:pt>
                <c:pt idx="95">
                  <c:v>114.63951764554106</c:v>
                </c:pt>
                <c:pt idx="96">
                  <c:v>114.68768164230764</c:v>
                </c:pt>
                <c:pt idx="97">
                  <c:v>114.7350258897183</c:v>
                </c:pt>
                <c:pt idx="98">
                  <c:v>114.78157383069205</c:v>
                </c:pt>
                <c:pt idx="99">
                  <c:v>114.82734793512059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8"/>
          <c:order val="28"/>
          <c:spPr>
            <a:ln w="12700">
              <a:solidFill>
                <a:srgbClr val="993300"/>
              </a:solidFill>
              <a:prstDash val="solid"/>
            </a:ln>
          </c:spPr>
          <c:marker>
            <c:symbol val="none"/>
          </c:marker>
          <c:val>
            <c:numRef>
              <c:f>[1]Hoja1!$B$42:$GS$42</c:f>
              <c:numCache>
                <c:formatCode>General</c:formatCode>
                <c:ptCount val="200"/>
                <c:pt idx="0">
                  <c:v>0</c:v>
                </c:pt>
                <c:pt idx="1">
                  <c:v>10.888156657855156</c:v>
                </c:pt>
                <c:pt idx="2">
                  <c:v>21.48815480877288</c:v>
                </c:pt>
                <c:pt idx="3">
                  <c:v>31.548813839713802</c:v>
                </c:pt>
                <c:pt idx="4">
                  <c:v>40.882437856634013</c:v>
                </c:pt>
                <c:pt idx="5">
                  <c:v>49.375367009054678</c:v>
                </c:pt>
                <c:pt idx="6">
                  <c:v>56.98360852907178</c:v>
                </c:pt>
                <c:pt idx="7">
                  <c:v>63.718902487634331</c:v>
                </c:pt>
                <c:pt idx="8">
                  <c:v>69.631396929396544</c:v>
                </c:pt>
                <c:pt idx="9">
                  <c:v>74.79349885081902</c:v>
                </c:pt>
                <c:pt idx="10">
                  <c:v>79.287185020961147</c:v>
                </c:pt>
                <c:pt idx="11">
                  <c:v>83.195252808683364</c:v>
                </c:pt>
                <c:pt idx="12">
                  <c:v>86.595992943991192</c:v>
                </c:pt>
                <c:pt idx="13">
                  <c:v>89.560417936379011</c:v>
                </c:pt>
                <c:pt idx="14">
                  <c:v>92.151203141135696</c:v>
                </c:pt>
                <c:pt idx="15">
                  <c:v>94.422670791434797</c:v>
                </c:pt>
                <c:pt idx="16">
                  <c:v>96.421344141897976</c:v>
                </c:pt>
                <c:pt idx="17">
                  <c:v>98.186765005929033</c:v>
                </c:pt>
                <c:pt idx="18">
                  <c:v>99.752389899464163</c:v>
                </c:pt>
                <c:pt idx="19">
                  <c:v>101.14646203517376</c:v>
                </c:pt>
                <c:pt idx="20">
                  <c:v>102.39280814743906</c:v>
                </c:pt>
                <c:pt idx="21">
                  <c:v>103.51153994785129</c:v>
                </c:pt>
                <c:pt idx="22">
                  <c:v>104.51965727343547</c:v>
                </c:pt>
                <c:pt idx="23">
                  <c:v>105.43155888483135</c:v>
                </c:pt>
                <c:pt idx="24">
                  <c:v>106.259470826758</c:v>
                </c:pt>
                <c:pt idx="25">
                  <c:v>107.01380343987836</c:v>
                </c:pt>
                <c:pt idx="26">
                  <c:v>107.703447825076</c:v>
                </c:pt>
                <c:pt idx="27">
                  <c:v>108.33602157872693</c:v>
                </c:pt>
                <c:pt idx="28">
                  <c:v>108.91807237558163</c:v>
                </c:pt>
                <c:pt idx="29">
                  <c:v>109.45524670736378</c:v>
                </c:pt>
                <c:pt idx="30">
                  <c:v>109.95242990520589</c:v>
                </c:pt>
                <c:pt idx="31">
                  <c:v>110.41386253089171</c:v>
                </c:pt>
                <c:pt idx="32">
                  <c:v>110.84323732764913</c:v>
                </c:pt>
                <c:pt idx="33">
                  <c:v>111.24378016960681</c:v>
                </c:pt>
                <c:pt idx="34">
                  <c:v>111.61831782535957</c:v>
                </c:pt>
                <c:pt idx="35">
                  <c:v>111.96933483798657</c:v>
                </c:pt>
                <c:pt idx="36">
                  <c:v>112.29902140405245</c:v>
                </c:pt>
                <c:pt idx="37">
                  <c:v>112.60931379181177</c:v>
                </c:pt>
                <c:pt idx="38">
                  <c:v>112.90192856024214</c:v>
                </c:pt>
                <c:pt idx="39">
                  <c:v>113.17839161397225</c:v>
                </c:pt>
                <c:pt idx="40">
                  <c:v>113.44006294490831</c:v>
                </c:pt>
                <c:pt idx="41">
                  <c:v>113.68815776139783</c:v>
                </c:pt>
                <c:pt idx="42">
                  <c:v>113.9237645835703</c:v>
                </c:pt>
                <c:pt idx="43">
                  <c:v>114.14786078376662</c:v>
                </c:pt>
                <c:pt idx="44">
                  <c:v>114.36132596942826</c:v>
                </c:pt>
                <c:pt idx="45">
                  <c:v>114.56495353901346</c:v>
                </c:pt>
                <c:pt idx="46">
                  <c:v>114.75946068665229</c:v>
                </c:pt>
                <c:pt idx="47">
                  <c:v>114.94549708610829</c:v>
                </c:pt>
                <c:pt idx="48">
                  <c:v>115.12365244736866</c:v>
                </c:pt>
                <c:pt idx="49">
                  <c:v>115.29446310838284</c:v>
                </c:pt>
                <c:pt idx="50">
                  <c:v>115.45841779893128</c:v>
                </c:pt>
                <c:pt idx="51">
                  <c:v>115.61596269237843</c:v>
                </c:pt>
                <c:pt idx="52">
                  <c:v>115.76750584337684</c:v>
                </c:pt>
                <c:pt idx="53">
                  <c:v>115.9134210948117</c:v>
                </c:pt>
                <c:pt idx="54">
                  <c:v>116.05405152490124</c:v>
                </c:pt>
                <c:pt idx="55">
                  <c:v>116.18971249497773</c:v>
                </c:pt>
                <c:pt idx="56">
                  <c:v>116.32069434973104</c:v>
                </c:pt>
                <c:pt idx="57">
                  <c:v>116.4472648143182</c:v>
                </c:pt>
                <c:pt idx="58">
                  <c:v>116.56967112650489</c:v>
                </c:pt>
                <c:pt idx="59">
                  <c:v>116.68814193671514</c:v>
                </c:pt>
                <c:pt idx="60">
                  <c:v>116.8028890043733</c:v>
                </c:pt>
                <c:pt idx="61">
                  <c:v>116.91410871509477</c:v>
                </c:pt>
                <c:pt idx="62">
                  <c:v>117.02198344001698</c:v>
                </c:pt>
                <c:pt idx="63">
                  <c:v>117.126682755768</c:v>
                </c:pt>
                <c:pt idx="64">
                  <c:v>117.22836454117592</c:v>
                </c:pt>
                <c:pt idx="65">
                  <c:v>117.32717596476488</c:v>
                </c:pt>
                <c:pt idx="66">
                  <c:v>117.42325437531308</c:v>
                </c:pt>
                <c:pt idx="67">
                  <c:v>117.51672810622101</c:v>
                </c:pt>
                <c:pt idx="68">
                  <c:v>117.60771720311763</c:v>
                </c:pt>
                <c:pt idx="69">
                  <c:v>117.69633408299009</c:v>
                </c:pt>
                <c:pt idx="70">
                  <c:v>117.78268413212997</c:v>
                </c:pt>
                <c:pt idx="71">
                  <c:v>117.86686624932825</c:v>
                </c:pt>
                <c:pt idx="72">
                  <c:v>117.94897333999958</c:v>
                </c:pt>
                <c:pt idx="73">
                  <c:v>118.02909276626234</c:v>
                </c:pt>
                <c:pt idx="74">
                  <c:v>118.10730675742873</c:v>
                </c:pt>
                <c:pt idx="75">
                  <c:v>118.18369278485837</c:v>
                </c:pt>
                <c:pt idx="76">
                  <c:v>118.25832390468931</c:v>
                </c:pt>
                <c:pt idx="77">
                  <c:v>118.33126907157555</c:v>
                </c:pt>
                <c:pt idx="78">
                  <c:v>118.40259342621982</c:v>
                </c:pt>
                <c:pt idx="79">
                  <c:v>118.47235855919251</c:v>
                </c:pt>
                <c:pt idx="80">
                  <c:v>118.54062275326311</c:v>
                </c:pt>
                <c:pt idx="81">
                  <c:v>118.60744120623787</c:v>
                </c:pt>
                <c:pt idx="82">
                  <c:v>118.67286623609087</c:v>
                </c:pt>
                <c:pt idx="83">
                  <c:v>118.73694746999305</c:v>
                </c:pt>
                <c:pt idx="84">
                  <c:v>118.79973201868108</c:v>
                </c:pt>
                <c:pt idx="85">
                  <c:v>118.86126463746444</c:v>
                </c:pt>
                <c:pt idx="86">
                  <c:v>118.92158787503973</c:v>
                </c:pt>
                <c:pt idx="87">
                  <c:v>118.98074221116765</c:v>
                </c:pt>
                <c:pt idx="88">
                  <c:v>119.03876618416572</c:v>
                </c:pt>
                <c:pt idx="89">
                  <c:v>119.09569650907851</c:v>
                </c:pt>
                <c:pt idx="90">
                  <c:v>119.15156818730532</c:v>
                </c:pt>
                <c:pt idx="91">
                  <c:v>119.20641460839309</c:v>
                </c:pt>
                <c:pt idx="92">
                  <c:v>119.26026764463563</c:v>
                </c:pt>
                <c:pt idx="93">
                  <c:v>119.31315773906199</c:v>
                </c:pt>
                <c:pt idx="94">
                  <c:v>119.36511398734403</c:v>
                </c:pt>
                <c:pt idx="95">
                  <c:v>119.41616421410527</c:v>
                </c:pt>
                <c:pt idx="96">
                  <c:v>119.46633504407046</c:v>
                </c:pt>
                <c:pt idx="97">
                  <c:v>119.51565196845657</c:v>
                </c:pt>
                <c:pt idx="98">
                  <c:v>119.56413940697088</c:v>
                </c:pt>
                <c:pt idx="99">
                  <c:v>119.61182076575061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29"/>
          <c:order val="29"/>
          <c:spPr>
            <a:ln w="12700">
              <a:solidFill>
                <a:srgbClr val="993366"/>
              </a:solidFill>
              <a:prstDash val="solid"/>
            </a:ln>
          </c:spPr>
          <c:marker>
            <c:symbol val="none"/>
          </c:marker>
          <c:val>
            <c:numRef>
              <c:f>[1]Hoja1!$B$43:$GS$43</c:f>
              <c:numCache>
                <c:formatCode>General</c:formatCode>
                <c:ptCount val="200"/>
                <c:pt idx="0">
                  <c:v>0</c:v>
                </c:pt>
                <c:pt idx="1">
                  <c:v>11.323682924169361</c:v>
                </c:pt>
                <c:pt idx="2">
                  <c:v>22.347681001123796</c:v>
                </c:pt>
                <c:pt idx="3">
                  <c:v>32.810766393302352</c:v>
                </c:pt>
                <c:pt idx="4">
                  <c:v>42.517735370899373</c:v>
                </c:pt>
                <c:pt idx="5">
                  <c:v>51.350381689416864</c:v>
                </c:pt>
                <c:pt idx="6">
                  <c:v>59.262952870234649</c:v>
                </c:pt>
                <c:pt idx="7">
                  <c:v>66.267658587139707</c:v>
                </c:pt>
                <c:pt idx="8">
                  <c:v>72.416652806572401</c:v>
                </c:pt>
                <c:pt idx="9">
                  <c:v>77.785238804851787</c:v>
                </c:pt>
                <c:pt idx="10">
                  <c:v>82.458672421799591</c:v>
                </c:pt>
                <c:pt idx="11">
                  <c:v>86.5230629210307</c:v>
                </c:pt>
                <c:pt idx="12">
                  <c:v>90.059832661750832</c:v>
                </c:pt>
                <c:pt idx="13">
                  <c:v>93.142834653834171</c:v>
                </c:pt>
                <c:pt idx="14">
                  <c:v>95.837251266781124</c:v>
                </c:pt>
                <c:pt idx="15">
                  <c:v>98.199577623092182</c:v>
                </c:pt>
                <c:pt idx="16">
                  <c:v>100.2781979075739</c:v>
                </c:pt>
                <c:pt idx="17">
                  <c:v>102.11423560616619</c:v>
                </c:pt>
                <c:pt idx="18">
                  <c:v>103.74248549544274</c:v>
                </c:pt>
                <c:pt idx="19">
                  <c:v>105.19232051658071</c:v>
                </c:pt>
                <c:pt idx="20">
                  <c:v>106.48852047333661</c:v>
                </c:pt>
                <c:pt idx="21">
                  <c:v>107.65200154576533</c:v>
                </c:pt>
                <c:pt idx="22">
                  <c:v>108.70044356437289</c:v>
                </c:pt>
                <c:pt idx="23">
                  <c:v>109.64882124022459</c:v>
                </c:pt>
                <c:pt idx="24">
                  <c:v>110.50984965982832</c:v>
                </c:pt>
                <c:pt idx="25">
                  <c:v>111.2943555774735</c:v>
                </c:pt>
                <c:pt idx="26">
                  <c:v>112.01158573807903</c:v>
                </c:pt>
                <c:pt idx="27">
                  <c:v>112.66946244187601</c:v>
                </c:pt>
                <c:pt idx="28">
                  <c:v>113.2747952706049</c:v>
                </c:pt>
                <c:pt idx="29">
                  <c:v>113.83345657565833</c:v>
                </c:pt>
                <c:pt idx="30">
                  <c:v>114.35052710141412</c:v>
                </c:pt>
                <c:pt idx="31">
                  <c:v>114.83041703212737</c:v>
                </c:pt>
                <c:pt idx="32">
                  <c:v>115.27696682075511</c:v>
                </c:pt>
                <c:pt idx="33">
                  <c:v>115.69353137639108</c:v>
                </c:pt>
                <c:pt idx="34">
                  <c:v>116.08305053837395</c:v>
                </c:pt>
                <c:pt idx="35">
                  <c:v>116.44810823150603</c:v>
                </c:pt>
                <c:pt idx="36">
                  <c:v>116.79098226021455</c:v>
                </c:pt>
                <c:pt idx="37">
                  <c:v>117.11368634348425</c:v>
                </c:pt>
                <c:pt idx="38">
                  <c:v>117.41800570265183</c:v>
                </c:pt>
                <c:pt idx="39">
                  <c:v>117.70552727853114</c:v>
                </c:pt>
                <c:pt idx="40">
                  <c:v>117.97766546270465</c:v>
                </c:pt>
                <c:pt idx="41">
                  <c:v>118.23568407185374</c:v>
                </c:pt>
                <c:pt idx="42">
                  <c:v>118.48071516691311</c:v>
                </c:pt>
                <c:pt idx="43">
                  <c:v>118.71377521511728</c:v>
                </c:pt>
                <c:pt idx="44">
                  <c:v>118.93577900820539</c:v>
                </c:pt>
                <c:pt idx="45">
                  <c:v>119.147551680574</c:v>
                </c:pt>
                <c:pt idx="46">
                  <c:v>119.34983911411838</c:v>
                </c:pt>
                <c:pt idx="47">
                  <c:v>119.54331696955262</c:v>
                </c:pt>
                <c:pt idx="48">
                  <c:v>119.7285985452634</c:v>
                </c:pt>
                <c:pt idx="49">
                  <c:v>119.90624163271816</c:v>
                </c:pt>
                <c:pt idx="50">
                  <c:v>120.07675451088852</c:v>
                </c:pt>
                <c:pt idx="51">
                  <c:v>120.24060120007357</c:v>
                </c:pt>
                <c:pt idx="52">
                  <c:v>120.39820607711191</c:v>
                </c:pt>
                <c:pt idx="53">
                  <c:v>120.54995793860417</c:v>
                </c:pt>
                <c:pt idx="54">
                  <c:v>120.69621358589728</c:v>
                </c:pt>
                <c:pt idx="55">
                  <c:v>120.83730099477684</c:v>
                </c:pt>
                <c:pt idx="56">
                  <c:v>120.97352212372029</c:v>
                </c:pt>
                <c:pt idx="57">
                  <c:v>121.10515540689093</c:v>
                </c:pt>
                <c:pt idx="58">
                  <c:v>121.23245797156508</c:v>
                </c:pt>
                <c:pt idx="59">
                  <c:v>121.35566761418374</c:v>
                </c:pt>
                <c:pt idx="60">
                  <c:v>121.47500456454823</c:v>
                </c:pt>
                <c:pt idx="61">
                  <c:v>121.59067306369856</c:v>
                </c:pt>
                <c:pt idx="62">
                  <c:v>121.70286277761765</c:v>
                </c:pt>
                <c:pt idx="63">
                  <c:v>121.81175006599872</c:v>
                </c:pt>
                <c:pt idx="64">
                  <c:v>121.91749912282296</c:v>
                </c:pt>
                <c:pt idx="65">
                  <c:v>122.02026300335547</c:v>
                </c:pt>
                <c:pt idx="66">
                  <c:v>122.1201845503256</c:v>
                </c:pt>
                <c:pt idx="67">
                  <c:v>122.21739723046984</c:v>
                </c:pt>
                <c:pt idx="68">
                  <c:v>122.31202589124234</c:v>
                </c:pt>
                <c:pt idx="69">
                  <c:v>122.40418744630969</c:v>
                </c:pt>
                <c:pt idx="70">
                  <c:v>122.49399149741517</c:v>
                </c:pt>
                <c:pt idx="71">
                  <c:v>122.58154089930139</c:v>
                </c:pt>
                <c:pt idx="72">
                  <c:v>122.66693227359957</c:v>
                </c:pt>
                <c:pt idx="73">
                  <c:v>122.75025647691282</c:v>
                </c:pt>
                <c:pt idx="74">
                  <c:v>122.83159902772587</c:v>
                </c:pt>
                <c:pt idx="75">
                  <c:v>122.9110404962527</c:v>
                </c:pt>
                <c:pt idx="76">
                  <c:v>122.98865686087689</c:v>
                </c:pt>
                <c:pt idx="77">
                  <c:v>123.06451983443857</c:v>
                </c:pt>
                <c:pt idx="78">
                  <c:v>123.13869716326862</c:v>
                </c:pt>
                <c:pt idx="79">
                  <c:v>123.21125290156021</c:v>
                </c:pt>
                <c:pt idx="80">
                  <c:v>123.28224766339363</c:v>
                </c:pt>
                <c:pt idx="81">
                  <c:v>123.35173885448738</c:v>
                </c:pt>
                <c:pt idx="82">
                  <c:v>123.41978088553451</c:v>
                </c:pt>
                <c:pt idx="83">
                  <c:v>123.48642536879278</c:v>
                </c:pt>
                <c:pt idx="84">
                  <c:v>123.55172129942834</c:v>
                </c:pt>
                <c:pt idx="85">
                  <c:v>123.61571522296303</c:v>
                </c:pt>
                <c:pt idx="86">
                  <c:v>123.67845139004132</c:v>
                </c:pt>
                <c:pt idx="87">
                  <c:v>123.73997189961436</c:v>
                </c:pt>
                <c:pt idx="88">
                  <c:v>123.80031683153236</c:v>
                </c:pt>
                <c:pt idx="89">
                  <c:v>123.85952436944164</c:v>
                </c:pt>
                <c:pt idx="90">
                  <c:v>123.91763091479753</c:v>
                </c:pt>
                <c:pt idx="91">
                  <c:v>123.97467119272881</c:v>
                </c:pt>
                <c:pt idx="92">
                  <c:v>124.03067835042106</c:v>
                </c:pt>
                <c:pt idx="93">
                  <c:v>124.08568404862447</c:v>
                </c:pt>
                <c:pt idx="94">
                  <c:v>124.1397185468378</c:v>
                </c:pt>
                <c:pt idx="95">
                  <c:v>124.19281078266948</c:v>
                </c:pt>
                <c:pt idx="96">
                  <c:v>124.24498844583329</c:v>
                </c:pt>
                <c:pt idx="97">
                  <c:v>124.29627804719483</c:v>
                </c:pt>
                <c:pt idx="98">
                  <c:v>124.34670498324972</c:v>
                </c:pt>
                <c:pt idx="99">
                  <c:v>124.39629359638063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0"/>
          <c:order val="30"/>
          <c:spPr>
            <a:ln w="12700">
              <a:solidFill>
                <a:srgbClr val="333399"/>
              </a:solidFill>
              <a:prstDash val="solid"/>
            </a:ln>
          </c:spPr>
          <c:marker>
            <c:symbol val="none"/>
          </c:marker>
          <c:val>
            <c:numRef>
              <c:f>[1]Hoja1!$B$44:$GS$44</c:f>
              <c:numCache>
                <c:formatCode>General</c:formatCode>
                <c:ptCount val="200"/>
                <c:pt idx="0">
                  <c:v>0</c:v>
                </c:pt>
                <c:pt idx="1">
                  <c:v>10.252261945203772</c:v>
                </c:pt>
                <c:pt idx="2">
                  <c:v>20.15576554699814</c:v>
                </c:pt>
                <c:pt idx="3">
                  <c:v>29.41983219177369</c:v>
                </c:pt>
                <c:pt idx="4">
                  <c:v>37.848903333543738</c:v>
                </c:pt>
                <c:pt idx="5">
                  <c:v>45.350088730996305</c:v>
                </c:pt>
                <c:pt idx="6">
                  <c:v>51.917199501005683</c:v>
                </c:pt>
                <c:pt idx="7">
                  <c:v>57.60397201548983</c:v>
                </c:pt>
                <c:pt idx="8">
                  <c:v>62.497503883449177</c:v>
                </c:pt>
                <c:pt idx="9">
                  <c:v>66.697673848023456</c:v>
                </c:pt>
                <c:pt idx="10">
                  <c:v>70.303772318282128</c:v>
                </c:pt>
                <c:pt idx="11">
                  <c:v>73.407164214729306</c:v>
                </c:pt>
                <c:pt idx="12">
                  <c:v>76.088127693747708</c:v>
                </c:pt>
                <c:pt idx="13">
                  <c:v>78.415213387868576</c:v>
                </c:pt>
                <c:pt idx="14">
                  <c:v>80.445936257808427</c:v>
                </c:pt>
                <c:pt idx="15">
                  <c:v>82.228052115059796</c:v>
                </c:pt>
                <c:pt idx="16">
                  <c:v>83.800993711584141</c:v>
                </c:pt>
                <c:pt idx="17">
                  <c:v>85.197249089495372</c:v>
                </c:pt>
                <c:pt idx="18">
                  <c:v>86.443587135755251</c:v>
                </c:pt>
                <c:pt idx="19">
                  <c:v>87.562101825698051</c:v>
                </c:pt>
                <c:pt idx="20">
                  <c:v>88.571079790346204</c:v>
                </c:pt>
                <c:pt idx="21">
                  <c:v>89.485710228855851</c:v>
                </c:pt>
                <c:pt idx="22">
                  <c:v>90.318660661161658</c:v>
                </c:pt>
                <c:pt idx="23">
                  <c:v>91.080541643073516</c:v>
                </c:pt>
                <c:pt idx="24">
                  <c:v>91.780281108876991</c:v>
                </c:pt>
                <c:pt idx="25">
                  <c:v>92.425425894403915</c:v>
                </c:pt>
                <c:pt idx="26">
                  <c:v>93.022384915749186</c:v>
                </c:pt>
                <c:pt idx="27">
                  <c:v>93.576625728956742</c:v>
                </c:pt>
                <c:pt idx="28">
                  <c:v>94.092833865933486</c:v>
                </c:pt>
                <c:pt idx="29">
                  <c:v>94.575042427205616</c:v>
                </c:pt>
                <c:pt idx="30">
                  <c:v>95.026737867939048</c:v>
                </c:pt>
                <c:pt idx="31">
                  <c:v>95.45094668242767</c:v>
                </c:pt>
                <c:pt idx="32">
                  <c:v>95.850306717291176</c:v>
                </c:pt>
                <c:pt idx="33">
                  <c:v>96.227126074500802</c:v>
                </c:pt>
                <c:pt idx="34">
                  <c:v>96.583431959613279</c:v>
                </c:pt>
                <c:pt idx="35">
                  <c:v>96.92101135360754</c:v>
                </c:pt>
                <c:pt idx="36">
                  <c:v>97.241445010772154</c:v>
                </c:pt>
                <c:pt idx="37">
                  <c:v>97.546135988275239</c:v>
                </c:pt>
                <c:pt idx="38">
                  <c:v>97.836333678176857</c:v>
                </c:pt>
                <c:pt idx="39">
                  <c:v>98.11315412629007</c:v>
                </c:pt>
                <c:pt idx="40">
                  <c:v>98.377597273999328</c:v>
                </c:pt>
                <c:pt idx="41">
                  <c:v>98.630561640756625</c:v>
                </c:pt>
                <c:pt idx="42">
                  <c:v>98.872856870151338</c:v>
                </c:pt>
                <c:pt idx="43">
                  <c:v>99.105214486240229</c:v>
                </c:pt>
                <c:pt idx="44">
                  <c:v>99.328297145362853</c:v>
                </c:pt>
                <c:pt idx="45">
                  <c:v>99.542706618929557</c:v>
                </c:pt>
                <c:pt idx="46">
                  <c:v>99.748990702277268</c:v>
                </c:pt>
                <c:pt idx="47">
                  <c:v>99.947649211773907</c:v>
                </c:pt>
                <c:pt idx="48">
                  <c:v>100.13913920543872</c:v>
                </c:pt>
                <c:pt idx="49">
                  <c:v>100.32387954026625</c:v>
                </c:pt>
                <c:pt idx="50">
                  <c:v>100.50225486126587</c:v>
                </c:pt>
                <c:pt idx="51">
                  <c:v>100.67461910221995</c:v>
                </c:pt>
                <c:pt idx="52">
                  <c:v>100.84129856572829</c:v>
                </c:pt>
                <c:pt idx="53">
                  <c:v>101.00259463977292</c:v>
                </c:pt>
                <c:pt idx="54">
                  <c:v>101.15878619942262</c:v>
                </c:pt>
                <c:pt idx="55">
                  <c:v>101.31013173509442</c:v>
                </c:pt>
                <c:pt idx="56">
                  <c:v>101.45687124274916</c:v>
                </c:pt>
                <c:pt idx="57">
                  <c:v>101.59922790632028</c:v>
                </c:pt>
                <c:pt idx="58">
                  <c:v>101.73740959839149</c:v>
                </c:pt>
                <c:pt idx="59">
                  <c:v>101.87161022151783</c:v>
                </c:pt>
                <c:pt idx="60">
                  <c:v>102.00201090951484</c:v>
                </c:pt>
                <c:pt idx="61">
                  <c:v>102.12878110543009</c:v>
                </c:pt>
                <c:pt idx="62">
                  <c:v>102.25207953068872</c:v>
                </c:pt>
                <c:pt idx="63">
                  <c:v>102.37205505800382</c:v>
                </c:pt>
                <c:pt idx="64">
                  <c:v>102.48884749901711</c:v>
                </c:pt>
                <c:pt idx="65">
                  <c:v>102.60258831623858</c:v>
                </c:pt>
                <c:pt idx="66">
                  <c:v>102.71340126765328</c:v>
                </c:pt>
                <c:pt idx="67">
                  <c:v>102.82140299132789</c:v>
                </c:pt>
                <c:pt idx="68">
                  <c:v>102.92670353645561</c:v>
                </c:pt>
                <c:pt idx="69">
                  <c:v>103.02940684650277</c:v>
                </c:pt>
                <c:pt idx="70">
                  <c:v>103.12961119944958</c:v>
                </c:pt>
                <c:pt idx="71">
                  <c:v>103.22740960953199</c:v>
                </c:pt>
                <c:pt idx="72">
                  <c:v>103.32289019438429</c:v>
                </c:pt>
                <c:pt idx="73">
                  <c:v>103.41613651103674</c:v>
                </c:pt>
                <c:pt idx="74">
                  <c:v>103.50722786383508</c:v>
                </c:pt>
                <c:pt idx="75">
                  <c:v>103.59623958700826</c:v>
                </c:pt>
                <c:pt idx="76">
                  <c:v>103.68324330431223</c:v>
                </c:pt>
                <c:pt idx="77">
                  <c:v>103.76830716791598</c:v>
                </c:pt>
                <c:pt idx="78">
                  <c:v>103.85149607846381</c:v>
                </c:pt>
                <c:pt idx="79">
                  <c:v>103.93287188804531</c:v>
                </c:pt>
                <c:pt idx="80">
                  <c:v>104.01249358762362</c:v>
                </c:pt>
                <c:pt idx="81">
                  <c:v>104.09041748031392</c:v>
                </c:pt>
                <c:pt idx="82">
                  <c:v>104.16669734176241</c:v>
                </c:pt>
                <c:pt idx="83">
                  <c:v>104.24138456875137</c:v>
                </c:pt>
                <c:pt idx="84">
                  <c:v>104.31452831704377</c:v>
                </c:pt>
                <c:pt idx="85">
                  <c:v>104.38617562938266</c:v>
                </c:pt>
                <c:pt idx="86">
                  <c:v>104.45637155447167</c:v>
                </c:pt>
                <c:pt idx="87">
                  <c:v>104.52515925768382</c:v>
                </c:pt>
                <c:pt idx="88">
                  <c:v>104.59258012417644</c:v>
                </c:pt>
                <c:pt idx="89">
                  <c:v>104.65867385502526</c:v>
                </c:pt>
                <c:pt idx="90">
                  <c:v>104.72347855693594</c:v>
                </c:pt>
                <c:pt idx="91">
                  <c:v>104.78703082603909</c:v>
                </c:pt>
                <c:pt idx="92">
                  <c:v>104.8493658262299</c:v>
                </c:pt>
                <c:pt idx="93">
                  <c:v>104.91051736247273</c:v>
                </c:pt>
                <c:pt idx="94">
                  <c:v>104.97051794945322</c:v>
                </c:pt>
                <c:pt idx="95">
                  <c:v>105.02939887592812</c:v>
                </c:pt>
                <c:pt idx="96">
                  <c:v>105.08719026509195</c:v>
                </c:pt>
                <c:pt idx="97">
                  <c:v>105.14392113125341</c:v>
                </c:pt>
                <c:pt idx="98">
                  <c:v>105.19961943308914</c:v>
                </c:pt>
                <c:pt idx="99">
                  <c:v>105.25431212372035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1"/>
          <c:order val="31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[1]Hoja1!$B$45:$GS$45</c:f>
              <c:numCache>
                <c:formatCode>General</c:formatCode>
                <c:ptCount val="200"/>
                <c:pt idx="0">
                  <c:v>0</c:v>
                </c:pt>
                <c:pt idx="1">
                  <c:v>10.718273851803943</c:v>
                </c:pt>
                <c:pt idx="2">
                  <c:v>21.07193670822533</c:v>
                </c:pt>
                <c:pt idx="3">
                  <c:v>30.757097291399766</c:v>
                </c:pt>
                <c:pt idx="4">
                  <c:v>39.569308030522997</c:v>
                </c:pt>
                <c:pt idx="5">
                  <c:v>47.411456400587049</c:v>
                </c:pt>
                <c:pt idx="6">
                  <c:v>54.277072205596852</c:v>
                </c:pt>
                <c:pt idx="7">
                  <c:v>60.222334379830279</c:v>
                </c:pt>
                <c:pt idx="8">
                  <c:v>65.338299514515043</c:v>
                </c:pt>
                <c:pt idx="9">
                  <c:v>69.729386295660888</c:v>
                </c:pt>
                <c:pt idx="10">
                  <c:v>73.499398332749493</c:v>
                </c:pt>
                <c:pt idx="11">
                  <c:v>76.743853497217003</c:v>
                </c:pt>
                <c:pt idx="12">
                  <c:v>79.54667895255443</c:v>
                </c:pt>
                <c:pt idx="13">
                  <c:v>81.979541269135325</c:v>
                </c:pt>
                <c:pt idx="14">
                  <c:v>84.102569724072438</c:v>
                </c:pt>
                <c:pt idx="15">
                  <c:v>85.965690847562513</c:v>
                </c:pt>
                <c:pt idx="16">
                  <c:v>87.610129789383421</c:v>
                </c:pt>
                <c:pt idx="17">
                  <c:v>89.069851320836079</c:v>
                </c:pt>
                <c:pt idx="18">
                  <c:v>90.37284109647139</c:v>
                </c:pt>
                <c:pt idx="19">
                  <c:v>91.542197363229789</c:v>
                </c:pt>
                <c:pt idx="20">
                  <c:v>92.597037962634673</c:v>
                </c:pt>
                <c:pt idx="21">
                  <c:v>93.553242511985658</c:v>
                </c:pt>
                <c:pt idx="22">
                  <c:v>94.424054327578105</c:v>
                </c:pt>
                <c:pt idx="23">
                  <c:v>95.220566263213215</c:v>
                </c:pt>
                <c:pt idx="24">
                  <c:v>95.952112068371392</c:v>
                </c:pt>
                <c:pt idx="25">
                  <c:v>96.62658161687682</c:v>
                </c:pt>
                <c:pt idx="26">
                  <c:v>97.250675139192325</c:v>
                </c:pt>
                <c:pt idx="27">
                  <c:v>97.830108716636587</c:v>
                </c:pt>
                <c:pt idx="28">
                  <c:v>98.369780859839565</c:v>
                </c:pt>
                <c:pt idx="29">
                  <c:v>98.8739079920786</c:v>
                </c:pt>
                <c:pt idx="30">
                  <c:v>99.346135043754458</c:v>
                </c:pt>
                <c:pt idx="31">
                  <c:v>99.789626077083483</c:v>
                </c:pt>
                <c:pt idx="32">
                  <c:v>100.2071388408044</c:v>
                </c:pt>
                <c:pt idx="33">
                  <c:v>100.60108635061448</c:v>
                </c:pt>
                <c:pt idx="34">
                  <c:v>100.97358795777753</c:v>
                </c:pt>
                <c:pt idx="35">
                  <c:v>101.3265118696806</c:v>
                </c:pt>
                <c:pt idx="36">
                  <c:v>101.66151069307998</c:v>
                </c:pt>
                <c:pt idx="37">
                  <c:v>101.98005126046957</c:v>
                </c:pt>
                <c:pt idx="38">
                  <c:v>102.28343975445762</c:v>
                </c:pt>
                <c:pt idx="39">
                  <c:v>102.57284295021235</c:v>
                </c:pt>
                <c:pt idx="40">
                  <c:v>102.8493062409993</c:v>
                </c:pt>
                <c:pt idx="41">
                  <c:v>103.11376898806374</c:v>
                </c:pt>
                <c:pt idx="42">
                  <c:v>103.3670776369764</c:v>
                </c:pt>
                <c:pt idx="43">
                  <c:v>103.60999696288752</c:v>
                </c:pt>
                <c:pt idx="44">
                  <c:v>103.84321974287936</c:v>
                </c:pt>
                <c:pt idx="45">
                  <c:v>104.06737510160816</c:v>
                </c:pt>
                <c:pt idx="46">
                  <c:v>104.28303573419896</c:v>
                </c:pt>
                <c:pt idx="47">
                  <c:v>104.49072417594545</c:v>
                </c:pt>
                <c:pt idx="48">
                  <c:v>104.69091826023138</c:v>
                </c:pt>
                <c:pt idx="49">
                  <c:v>104.88405588300563</c:v>
                </c:pt>
                <c:pt idx="50">
                  <c:v>105.0705391731416</c:v>
                </c:pt>
                <c:pt idx="51">
                  <c:v>105.25073815232086</c:v>
                </c:pt>
                <c:pt idx="52">
                  <c:v>105.42499395507959</c:v>
                </c:pt>
                <c:pt idx="53">
                  <c:v>105.5936216688535</c:v>
                </c:pt>
                <c:pt idx="54">
                  <c:v>105.75691284485092</c:v>
                </c:pt>
                <c:pt idx="55">
                  <c:v>105.91513772305326</c:v>
                </c:pt>
                <c:pt idx="56">
                  <c:v>106.06854720832867</c:v>
                </c:pt>
                <c:pt idx="57">
                  <c:v>106.21737462933484</c:v>
                </c:pt>
                <c:pt idx="58">
                  <c:v>106.36183730740929</c:v>
                </c:pt>
                <c:pt idx="59">
                  <c:v>106.50213795885954</c:v>
                </c:pt>
                <c:pt idx="60">
                  <c:v>106.63846595085641</c:v>
                </c:pt>
                <c:pt idx="61">
                  <c:v>106.77099842840418</c:v>
                </c:pt>
                <c:pt idx="62">
                  <c:v>106.8999013275382</c:v>
                </c:pt>
                <c:pt idx="63">
                  <c:v>107.02533028791308</c:v>
                </c:pt>
                <c:pt idx="64">
                  <c:v>107.14743147624516</c:v>
                </c:pt>
                <c:pt idx="65">
                  <c:v>107.26634233061306</c:v>
                </c:pt>
                <c:pt idx="66">
                  <c:v>107.38219223436479</c:v>
                </c:pt>
                <c:pt idx="67">
                  <c:v>107.49510312729734</c:v>
                </c:pt>
                <c:pt idx="68">
                  <c:v>107.60519006083994</c:v>
                </c:pt>
                <c:pt idx="69">
                  <c:v>107.71256170316198</c:v>
                </c:pt>
                <c:pt idx="70">
                  <c:v>107.81732079942456</c:v>
                </c:pt>
                <c:pt idx="71">
                  <c:v>107.91956459178344</c:v>
                </c:pt>
                <c:pt idx="72">
                  <c:v>108.01938520321994</c:v>
                </c:pt>
                <c:pt idx="73">
                  <c:v>108.11686998881113</c:v>
                </c:pt>
                <c:pt idx="74">
                  <c:v>108.21210185764578</c:v>
                </c:pt>
                <c:pt idx="75">
                  <c:v>108.30515956823589</c:v>
                </c:pt>
                <c:pt idx="76">
                  <c:v>108.39611799996278</c:v>
                </c:pt>
                <c:pt idx="77">
                  <c:v>108.48504840282125</c:v>
                </c:pt>
                <c:pt idx="78">
                  <c:v>108.57201862748489</c:v>
                </c:pt>
                <c:pt idx="79">
                  <c:v>108.65709333750192</c:v>
                </c:pt>
                <c:pt idx="80">
                  <c:v>108.74033420524287</c:v>
                </c:pt>
                <c:pt idx="81">
                  <c:v>108.82180009305546</c:v>
                </c:pt>
                <c:pt idx="82">
                  <c:v>108.90154722093342</c:v>
                </c:pt>
                <c:pt idx="83">
                  <c:v>108.97962932187643</c:v>
                </c:pt>
                <c:pt idx="84">
                  <c:v>109.05609778600029</c:v>
                </c:pt>
                <c:pt idx="85">
                  <c:v>109.1310017943546</c:v>
                </c:pt>
                <c:pt idx="86">
                  <c:v>109.20438844331129</c:v>
                </c:pt>
                <c:pt idx="87">
                  <c:v>109.27630286030582</c:v>
                </c:pt>
                <c:pt idx="88">
                  <c:v>109.346788311639</c:v>
                </c:pt>
                <c:pt idx="89">
                  <c:v>109.41588630298094</c:v>
                </c:pt>
                <c:pt idx="90">
                  <c:v>109.48363667316031</c:v>
                </c:pt>
                <c:pt idx="91">
                  <c:v>109.55007768176814</c:v>
                </c:pt>
                <c:pt idx="92">
                  <c:v>109.61524609105854</c:v>
                </c:pt>
                <c:pt idx="93">
                  <c:v>109.67917724258513</c:v>
                </c:pt>
                <c:pt idx="94">
                  <c:v>109.74190512897383</c:v>
                </c:pt>
                <c:pt idx="95">
                  <c:v>109.80346246119758</c:v>
                </c:pt>
                <c:pt idx="96">
                  <c:v>109.86388073168703</c:v>
                </c:pt>
                <c:pt idx="97">
                  <c:v>109.9231902735831</c:v>
                </c:pt>
                <c:pt idx="98">
                  <c:v>109.98142031641137</c:v>
                </c:pt>
                <c:pt idx="99">
                  <c:v>110.03859903843492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2"/>
          <c:order val="32"/>
          <c:spPr>
            <a:ln w="12700">
              <a:solidFill>
                <a:srgbClr val="FFFFFF"/>
              </a:solidFill>
              <a:prstDash val="solid"/>
            </a:ln>
          </c:spPr>
          <c:marker>
            <c:symbol val="none"/>
          </c:marker>
          <c:val>
            <c:numRef>
              <c:f>[1]Hoja1!$B$46:$GS$46</c:f>
              <c:numCache>
                <c:formatCode>General</c:formatCode>
                <c:ptCount val="200"/>
                <c:pt idx="0">
                  <c:v>0</c:v>
                </c:pt>
                <c:pt idx="1">
                  <c:v>15.591478439038346</c:v>
                </c:pt>
                <c:pt idx="2">
                  <c:v>30.286861286125248</c:v>
                </c:pt>
                <c:pt idx="3">
                  <c:v>43.428709572134494</c:v>
                </c:pt>
                <c:pt idx="4">
                  <c:v>54.704264187908919</c:v>
                </c:pt>
                <c:pt idx="5">
                  <c:v>64.102874538966745</c:v>
                </c:pt>
                <c:pt idx="6">
                  <c:v>71.801758896786268</c:v>
                </c:pt>
                <c:pt idx="7">
                  <c:v>78.057004477268066</c:v>
                </c:pt>
                <c:pt idx="8">
                  <c:v>83.132153226231537</c:v>
                </c:pt>
                <c:pt idx="9">
                  <c:v>87.262972040922534</c:v>
                </c:pt>
                <c:pt idx="10">
                  <c:v>90.645763959777398</c:v>
                </c:pt>
                <c:pt idx="11">
                  <c:v>93.437748462254675</c:v>
                </c:pt>
                <c:pt idx="12">
                  <c:v>95.762294303485589</c:v>
                </c:pt>
                <c:pt idx="13">
                  <c:v>97.715293757998325</c:v>
                </c:pt>
                <c:pt idx="14">
                  <c:v>99.371078349937221</c:v>
                </c:pt>
                <c:pt idx="15">
                  <c:v>100.78735151761273</c:v>
                </c:pt>
                <c:pt idx="16">
                  <c:v>102.00909199368768</c:v>
                </c:pt>
                <c:pt idx="17">
                  <c:v>103.07155995439108</c:v>
                </c:pt>
                <c:pt idx="18">
                  <c:v>104.00258071557785</c:v>
                </c:pt>
                <c:pt idx="19">
                  <c:v>104.82426949915089</c:v>
                </c:pt>
                <c:pt idx="20">
                  <c:v>105.55433270899765</c:v>
                </c:pt>
                <c:pt idx="21">
                  <c:v>106.20705163284698</c:v>
                </c:pt>
                <c:pt idx="22">
                  <c:v>106.79402896282252</c:v>
                </c:pt>
                <c:pt idx="23">
                  <c:v>107.32475820745459</c:v>
                </c:pt>
                <c:pt idx="24">
                  <c:v>107.80706054789036</c:v>
                </c:pt>
                <c:pt idx="25">
                  <c:v>108.2474220960859</c:v>
                </c:pt>
                <c:pt idx="26">
                  <c:v>108.65125594941335</c:v>
                </c:pt>
                <c:pt idx="27">
                  <c:v>109.02310714486715</c:v>
                </c:pt>
                <c:pt idx="28">
                  <c:v>109.36681400022751</c:v>
                </c:pt>
                <c:pt idx="29">
                  <c:v>109.68563593890973</c:v>
                </c:pt>
                <c:pt idx="30">
                  <c:v>109.98235539745292</c:v>
                </c:pt>
                <c:pt idx="31">
                  <c:v>110.25935956725779</c:v>
                </c:pt>
                <c:pt idx="32">
                  <c:v>110.51870634947392</c:v>
                </c:pt>
                <c:pt idx="33">
                  <c:v>110.76217787663896</c:v>
                </c:pt>
                <c:pt idx="34">
                  <c:v>110.99132418468329</c:v>
                </c:pt>
                <c:pt idx="35">
                  <c:v>111.20749903740982</c:v>
                </c:pt>
                <c:pt idx="36">
                  <c:v>111.41188946390518</c:v>
                </c:pt>
                <c:pt idx="37">
                  <c:v>111.60554023199668</c:v>
                </c:pt>
                <c:pt idx="38">
                  <c:v>111.78937422174549</c:v>
                </c:pt>
                <c:pt idx="39">
                  <c:v>111.96420946282502</c:v>
                </c:pt>
                <c:pt idx="40">
                  <c:v>112.13077344419838</c:v>
                </c:pt>
                <c:pt idx="41">
                  <c:v>112.2897151831563</c:v>
                </c:pt>
                <c:pt idx="42">
                  <c:v>112.44161544553729</c:v>
                </c:pt>
                <c:pt idx="43">
                  <c:v>112.58699543382869</c:v>
                </c:pt>
                <c:pt idx="44">
                  <c:v>112.72632420030057</c:v>
                </c:pt>
                <c:pt idx="45">
                  <c:v>112.86002499489804</c:v>
                </c:pt>
                <c:pt idx="46">
                  <c:v>112.98848071967048</c:v>
                </c:pt>
                <c:pt idx="47">
                  <c:v>113.11203863101598</c:v>
                </c:pt>
                <c:pt idx="48">
                  <c:v>113.23101440639961</c:v>
                </c:pt>
                <c:pt idx="49">
                  <c:v>113.34569567224638</c:v>
                </c:pt>
                <c:pt idx="50">
                  <c:v>113.45634507346404</c:v>
                </c:pt>
                <c:pt idx="51">
                  <c:v>113.56320295177808</c:v>
                </c:pt>
                <c:pt idx="52">
                  <c:v>113.66648968917103</c:v>
                </c:pt>
                <c:pt idx="53">
                  <c:v>113.76640776375369</c:v>
                </c:pt>
                <c:pt idx="54">
                  <c:v>113.86314355798835</c:v>
                </c:pt>
                <c:pt idx="55">
                  <c:v>113.95686895304151</c:v>
                </c:pt>
                <c:pt idx="56">
                  <c:v>114.04774273793385</c:v>
                </c:pt>
                <c:pt idx="57">
                  <c:v>114.13591185789021</c:v>
                </c:pt>
                <c:pt idx="58">
                  <c:v>114.22151252272094</c:v>
                </c:pt>
                <c:pt idx="59">
                  <c:v>114.30467119306684</c:v>
                </c:pt>
                <c:pt idx="60">
                  <c:v>114.3855054598131</c:v>
                </c:pt>
                <c:pt idx="61">
                  <c:v>114.46412482984381</c:v>
                </c:pt>
                <c:pt idx="62">
                  <c:v>114.54063142949951</c:v>
                </c:pt>
                <c:pt idx="63">
                  <c:v>114.61512063556528</c:v>
                </c:pt>
                <c:pt idx="64">
                  <c:v>114.68768164230764</c:v>
                </c:pt>
                <c:pt idx="65">
                  <c:v>114.75839797196275</c:v>
                </c:pt>
                <c:pt idx="66">
                  <c:v>114.82734793512059</c:v>
                </c:pt>
                <c:pt idx="67">
                  <c:v>114.89460504663103</c:v>
                </c:pt>
                <c:pt idx="68">
                  <c:v>114.96023840195066</c:v>
                </c:pt>
                <c:pt idx="69">
                  <c:v>115.02431301824186</c:v>
                </c:pt>
                <c:pt idx="70">
                  <c:v>115.08689014400923</c:v>
                </c:pt>
                <c:pt idx="71">
                  <c:v>115.14802754060443</c:v>
                </c:pt>
                <c:pt idx="72">
                  <c:v>115.2077797385345</c:v>
                </c:pt>
                <c:pt idx="73">
                  <c:v>115.26619827116656</c:v>
                </c:pt>
                <c:pt idx="74">
                  <c:v>115.32333188812194</c:v>
                </c:pt>
                <c:pt idx="75">
                  <c:v>115.3792267503925</c:v>
                </c:pt>
                <c:pt idx="76">
                  <c:v>115.43392660898262</c:v>
                </c:pt>
                <c:pt idx="77">
                  <c:v>115.48747296868197</c:v>
                </c:pt>
                <c:pt idx="78">
                  <c:v>115.53990523839686</c:v>
                </c:pt>
                <c:pt idx="79">
                  <c:v>115.59126086931511</c:v>
                </c:pt>
                <c:pt idx="80">
                  <c:v>115.64157548204264</c:v>
                </c:pt>
                <c:pt idx="81">
                  <c:v>115.69088298373057</c:v>
                </c:pt>
                <c:pt idx="82">
                  <c:v>115.73921567610543</c:v>
                </c:pt>
                <c:pt idx="83">
                  <c:v>115.78660435522123</c:v>
                </c:pt>
                <c:pt idx="84">
                  <c:v>115.83307840366979</c:v>
                </c:pt>
                <c:pt idx="85">
                  <c:v>115.87866587591066</c:v>
                </c:pt>
                <c:pt idx="86">
                  <c:v>115.92339357731778</c:v>
                </c:pt>
                <c:pt idx="87">
                  <c:v>115.96728713748068</c:v>
                </c:pt>
                <c:pt idx="88">
                  <c:v>116.01037107824627</c:v>
                </c:pt>
                <c:pt idx="89">
                  <c:v>116.05266887694097</c:v>
                </c:pt>
                <c:pt idx="90">
                  <c:v>116.09420302517127</c:v>
                </c:pt>
                <c:pt idx="91">
                  <c:v>116.13499508356317</c:v>
                </c:pt>
                <c:pt idx="92">
                  <c:v>116.17506573276872</c:v>
                </c:pt>
                <c:pt idx="93">
                  <c:v>116.21443482103645</c:v>
                </c:pt>
                <c:pt idx="94">
                  <c:v>116.25312140861728</c:v>
                </c:pt>
                <c:pt idx="95">
                  <c:v>116.29114380925151</c:v>
                </c:pt>
                <c:pt idx="96">
                  <c:v>116.32851962896258</c:v>
                </c:pt>
                <c:pt idx="97">
                  <c:v>116.36526580236192</c:v>
                </c:pt>
                <c:pt idx="98">
                  <c:v>116.40139862665269</c:v>
                </c:pt>
                <c:pt idx="99">
                  <c:v>116.43693379350378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3"/>
          <c:order val="33"/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val>
            <c:numRef>
              <c:f>[1]Hoja1!$B$47:$GS$47</c:f>
              <c:numCache>
                <c:formatCode>General</c:formatCode>
                <c:ptCount val="200"/>
                <c:pt idx="0">
                  <c:v>0</c:v>
                </c:pt>
                <c:pt idx="1">
                  <c:v>11.650297665004286</c:v>
                </c:pt>
                <c:pt idx="2">
                  <c:v>22.904279030679707</c:v>
                </c:pt>
                <c:pt idx="3">
                  <c:v>33.43162749065192</c:v>
                </c:pt>
                <c:pt idx="4">
                  <c:v>43.010117424481521</c:v>
                </c:pt>
                <c:pt idx="5">
                  <c:v>51.534191739768531</c:v>
                </c:pt>
                <c:pt idx="6">
                  <c:v>58.996817614779189</c:v>
                </c:pt>
                <c:pt idx="7">
                  <c:v>65.45905910851117</c:v>
                </c:pt>
                <c:pt idx="8">
                  <c:v>71.01989077664679</c:v>
                </c:pt>
                <c:pt idx="9">
                  <c:v>75.792811190935737</c:v>
                </c:pt>
                <c:pt idx="10">
                  <c:v>79.890650361684237</c:v>
                </c:pt>
                <c:pt idx="11">
                  <c:v>83.417232062192397</c:v>
                </c:pt>
                <c:pt idx="12">
                  <c:v>86.463781470167859</c:v>
                </c:pt>
                <c:pt idx="13">
                  <c:v>89.108197031668837</c:v>
                </c:pt>
                <c:pt idx="14">
                  <c:v>91.415836656600476</c:v>
                </c:pt>
                <c:pt idx="15">
                  <c:v>93.440968312567946</c:v>
                </c:pt>
                <c:pt idx="16">
                  <c:v>95.228401944981982</c:v>
                </c:pt>
                <c:pt idx="17">
                  <c:v>96.815055783517465</c:v>
                </c:pt>
                <c:pt idx="18">
                  <c:v>98.231349017903682</c:v>
                </c:pt>
                <c:pt idx="19">
                  <c:v>99.502388438293252</c:v>
                </c:pt>
                <c:pt idx="20">
                  <c:v>100.6489543072116</c:v>
                </c:pt>
                <c:pt idx="21">
                  <c:v>101.68830707824527</c:v>
                </c:pt>
                <c:pt idx="22">
                  <c:v>102.63484166041098</c:v>
                </c:pt>
                <c:pt idx="23">
                  <c:v>103.50061550349263</c:v>
                </c:pt>
                <c:pt idx="24">
                  <c:v>104.29577398736022</c:v>
                </c:pt>
                <c:pt idx="25">
                  <c:v>105.02889306182263</c:v>
                </c:pt>
                <c:pt idx="26">
                  <c:v>105.70725558607862</c:v>
                </c:pt>
                <c:pt idx="27">
                  <c:v>106.33707469199629</c:v>
                </c:pt>
                <c:pt idx="28">
                  <c:v>106.9236748476517</c:v>
                </c:pt>
                <c:pt idx="29">
                  <c:v>107.47163912182455</c:v>
                </c:pt>
                <c:pt idx="30">
                  <c:v>107.98492939538528</c:v>
                </c:pt>
                <c:pt idx="31">
                  <c:v>108.46698486639508</c:v>
                </c:pt>
                <c:pt idx="32">
                  <c:v>108.92080308783088</c:v>
                </c:pt>
                <c:pt idx="33">
                  <c:v>109.34900690284182</c:v>
                </c:pt>
                <c:pt idx="34">
                  <c:v>109.753899954106</c:v>
                </c:pt>
                <c:pt idx="35">
                  <c:v>110.13751290182674</c:v>
                </c:pt>
                <c:pt idx="36">
                  <c:v>110.50164205769562</c:v>
                </c:pt>
                <c:pt idx="37">
                  <c:v>110.84788180485823</c:v>
                </c:pt>
                <c:pt idx="38">
                  <c:v>111.17765190701915</c:v>
                </c:pt>
                <c:pt idx="39">
                  <c:v>111.4922205980569</c:v>
                </c:pt>
                <c:pt idx="40">
                  <c:v>111.79272417499924</c:v>
                </c:pt>
                <c:pt idx="41">
                  <c:v>112.08018368267798</c:v>
                </c:pt>
                <c:pt idx="42">
                  <c:v>112.35551917062652</c:v>
                </c:pt>
                <c:pt idx="43">
                  <c:v>112.61956191618208</c:v>
                </c:pt>
                <c:pt idx="44">
                  <c:v>112.87306493791235</c:v>
                </c:pt>
                <c:pt idx="45">
                  <c:v>113.11671206696541</c:v>
                </c:pt>
                <c:pt idx="46">
                  <c:v>113.35112579804235</c:v>
                </c:pt>
                <c:pt idx="47">
                  <c:v>113.57687410428854</c:v>
                </c:pt>
                <c:pt idx="48">
                  <c:v>113.79447636981672</c:v>
                </c:pt>
                <c:pt idx="49">
                  <c:v>114.00440856848437</c:v>
                </c:pt>
                <c:pt idx="50">
                  <c:v>114.20710779689304</c:v>
                </c:pt>
                <c:pt idx="51">
                  <c:v>114.40297625252268</c:v>
                </c:pt>
                <c:pt idx="52">
                  <c:v>114.59238473378215</c:v>
                </c:pt>
                <c:pt idx="53">
                  <c:v>114.77567572701467</c:v>
                </c:pt>
                <c:pt idx="54">
                  <c:v>114.95316613570752</c:v>
                </c:pt>
                <c:pt idx="55">
                  <c:v>115.12514969897093</c:v>
                </c:pt>
                <c:pt idx="56">
                  <c:v>115.29189913948767</c:v>
                </c:pt>
                <c:pt idx="57">
                  <c:v>115.45366807536396</c:v>
                </c:pt>
                <c:pt idx="58">
                  <c:v>115.61069272544488</c:v>
                </c:pt>
                <c:pt idx="59">
                  <c:v>115.76319343354298</c:v>
                </c:pt>
                <c:pt idx="60">
                  <c:v>115.91137603353958</c:v>
                </c:pt>
                <c:pt idx="61">
                  <c:v>116.05543307435236</c:v>
                </c:pt>
                <c:pt idx="62">
                  <c:v>116.19554492123719</c:v>
                </c:pt>
                <c:pt idx="63">
                  <c:v>116.33188074773162</c:v>
                </c:pt>
                <c:pt idx="64">
                  <c:v>116.46459943070127</c:v>
                </c:pt>
                <c:pt idx="65">
                  <c:v>116.59385035936202</c:v>
                </c:pt>
                <c:pt idx="66">
                  <c:v>116.71977416778782</c:v>
                </c:pt>
                <c:pt idx="67">
                  <c:v>116.84250339923624</c:v>
                </c:pt>
                <c:pt idx="68">
                  <c:v>116.96216310960864</c:v>
                </c:pt>
                <c:pt idx="69">
                  <c:v>117.07887141648042</c:v>
                </c:pt>
                <c:pt idx="70">
                  <c:v>117.19273999937454</c:v>
                </c:pt>
                <c:pt idx="71">
                  <c:v>117.30387455628636</c:v>
                </c:pt>
                <c:pt idx="72">
                  <c:v>117.41237522089124</c:v>
                </c:pt>
                <c:pt idx="73">
                  <c:v>117.51833694435993</c:v>
                </c:pt>
                <c:pt idx="74">
                  <c:v>117.62184984526715</c:v>
                </c:pt>
                <c:pt idx="75">
                  <c:v>117.7229995306912</c:v>
                </c:pt>
                <c:pt idx="76">
                  <c:v>117.82186739126389</c:v>
                </c:pt>
                <c:pt idx="77">
                  <c:v>117.91853087263179</c:v>
                </c:pt>
                <c:pt idx="78">
                  <c:v>118.01306372552706</c:v>
                </c:pt>
                <c:pt idx="79">
                  <c:v>118.10553623641513</c:v>
                </c:pt>
                <c:pt idx="80">
                  <c:v>118.19601544048139</c:v>
                </c:pt>
                <c:pt idx="81">
                  <c:v>118.28456531853854</c:v>
                </c:pt>
                <c:pt idx="82">
                  <c:v>118.37124697927547</c:v>
                </c:pt>
                <c:pt idx="83">
                  <c:v>118.45611882812655</c:v>
                </c:pt>
                <c:pt idx="84">
                  <c:v>118.53923672391336</c:v>
                </c:pt>
                <c:pt idx="85">
                  <c:v>118.62065412429848</c:v>
                </c:pt>
                <c:pt idx="86">
                  <c:v>118.70042222099053</c:v>
                </c:pt>
                <c:pt idx="87">
                  <c:v>118.77859006554981</c:v>
                </c:pt>
                <c:pt idx="88">
                  <c:v>118.85520468656414</c:v>
                </c:pt>
                <c:pt idx="89">
                  <c:v>118.93031119889233</c:v>
                </c:pt>
                <c:pt idx="90">
                  <c:v>119.00395290560903</c:v>
                </c:pt>
                <c:pt idx="91">
                  <c:v>119.07617139322623</c:v>
                </c:pt>
                <c:pt idx="92">
                  <c:v>119.1470066207158</c:v>
                </c:pt>
                <c:pt idx="93">
                  <c:v>119.21649700280993</c:v>
                </c:pt>
                <c:pt idx="94">
                  <c:v>119.28467948801503</c:v>
                </c:pt>
                <c:pt idx="95">
                  <c:v>119.3515896317365</c:v>
                </c:pt>
                <c:pt idx="96">
                  <c:v>119.4172616648772</c:v>
                </c:pt>
                <c:pt idx="97">
                  <c:v>119.48172855824251</c:v>
                </c:pt>
                <c:pt idx="98">
                  <c:v>119.54502208305584</c:v>
                </c:pt>
                <c:pt idx="99">
                  <c:v>119.60717286786404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4"/>
          <c:order val="34"/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val>
            <c:numRef>
              <c:f>[1]Hoja1!$B$48:$GS$48</c:f>
              <c:numCache>
                <c:formatCode>General</c:formatCode>
                <c:ptCount val="200"/>
                <c:pt idx="0">
                  <c:v>0</c:v>
                </c:pt>
                <c:pt idx="1">
                  <c:v>12.116309571604457</c:v>
                </c:pt>
                <c:pt idx="2">
                  <c:v>23.820450191906893</c:v>
                </c:pt>
                <c:pt idx="3">
                  <c:v>34.768892590278</c:v>
                </c:pt>
                <c:pt idx="4">
                  <c:v>44.73052212146078</c:v>
                </c:pt>
                <c:pt idx="5">
                  <c:v>53.595559409359275</c:v>
                </c:pt>
                <c:pt idx="6">
                  <c:v>61.356690319370351</c:v>
                </c:pt>
                <c:pt idx="7">
                  <c:v>68.077421472851626</c:v>
                </c:pt>
                <c:pt idx="8">
                  <c:v>73.860686407712663</c:v>
                </c:pt>
                <c:pt idx="9">
                  <c:v>78.824523638573169</c:v>
                </c:pt>
                <c:pt idx="10">
                  <c:v>83.086276376151602</c:v>
                </c:pt>
                <c:pt idx="11">
                  <c:v>86.753921344680094</c:v>
                </c:pt>
                <c:pt idx="12">
                  <c:v>89.922332728974567</c:v>
                </c:pt>
                <c:pt idx="13">
                  <c:v>92.672524912935586</c:v>
                </c:pt>
                <c:pt idx="14">
                  <c:v>95.072470122864502</c:v>
                </c:pt>
                <c:pt idx="15">
                  <c:v>97.178607045070663</c:v>
                </c:pt>
                <c:pt idx="16">
                  <c:v>99.037538022781263</c:v>
                </c:pt>
                <c:pt idx="17">
                  <c:v>100.68765801485817</c:v>
                </c:pt>
                <c:pt idx="18">
                  <c:v>102.16060297861983</c:v>
                </c:pt>
                <c:pt idx="19">
                  <c:v>103.48248397582498</c:v>
                </c:pt>
                <c:pt idx="20">
                  <c:v>104.67491247950007</c:v>
                </c:pt>
                <c:pt idx="21">
                  <c:v>105.75583936137508</c:v>
                </c:pt>
                <c:pt idx="22">
                  <c:v>106.74023532682742</c:v>
                </c:pt>
                <c:pt idx="23">
                  <c:v>107.64064012363234</c:v>
                </c:pt>
                <c:pt idx="24">
                  <c:v>108.46760494685462</c:v>
                </c:pt>
                <c:pt idx="25">
                  <c:v>109.23004878429553</c:v>
                </c:pt>
                <c:pt idx="26">
                  <c:v>109.93554580952176</c:v>
                </c:pt>
                <c:pt idx="27">
                  <c:v>110.59055767967615</c:v>
                </c:pt>
                <c:pt idx="28">
                  <c:v>111.20062184155776</c:v>
                </c:pt>
                <c:pt idx="29">
                  <c:v>111.77050468669754</c:v>
                </c:pt>
                <c:pt idx="30">
                  <c:v>112.30432657120069</c:v>
                </c:pt>
                <c:pt idx="31">
                  <c:v>112.80566426105089</c:v>
                </c:pt>
                <c:pt idx="32">
                  <c:v>113.27763521134412</c:v>
                </c:pt>
                <c:pt idx="33">
                  <c:v>113.7229671789555</c:v>
                </c:pt>
                <c:pt idx="34">
                  <c:v>114.14405595227025</c:v>
                </c:pt>
                <c:pt idx="35">
                  <c:v>114.54301341789981</c:v>
                </c:pt>
                <c:pt idx="36">
                  <c:v>114.92170774000344</c:v>
                </c:pt>
                <c:pt idx="37">
                  <c:v>115.28179707705256</c:v>
                </c:pt>
                <c:pt idx="38">
                  <c:v>115.62475798329993</c:v>
                </c:pt>
                <c:pt idx="39">
                  <c:v>115.95190942197918</c:v>
                </c:pt>
                <c:pt idx="40">
                  <c:v>116.26443314199921</c:v>
                </c:pt>
                <c:pt idx="41">
                  <c:v>116.5633910299851</c:v>
                </c:pt>
                <c:pt idx="42">
                  <c:v>116.84973993745159</c:v>
                </c:pt>
                <c:pt idx="43">
                  <c:v>117.12434439282937</c:v>
                </c:pt>
                <c:pt idx="44">
                  <c:v>117.38798753542883</c:v>
                </c:pt>
                <c:pt idx="45">
                  <c:v>117.64138054964401</c:v>
                </c:pt>
                <c:pt idx="46">
                  <c:v>117.88517082996404</c:v>
                </c:pt>
                <c:pt idx="47">
                  <c:v>118.11994906846007</c:v>
                </c:pt>
                <c:pt idx="48">
                  <c:v>118.3462554246094</c:v>
                </c:pt>
                <c:pt idx="49">
                  <c:v>118.56458491122375</c:v>
                </c:pt>
                <c:pt idx="50">
                  <c:v>118.77539210876876</c:v>
                </c:pt>
                <c:pt idx="51">
                  <c:v>118.97909530262358</c:v>
                </c:pt>
                <c:pt idx="52">
                  <c:v>119.17608012313343</c:v>
                </c:pt>
                <c:pt idx="53">
                  <c:v>119.36670275609526</c:v>
                </c:pt>
                <c:pt idx="54">
                  <c:v>119.55129278113583</c:v>
                </c:pt>
                <c:pt idx="55">
                  <c:v>119.73015568692978</c:v>
                </c:pt>
                <c:pt idx="56">
                  <c:v>119.90357510506718</c:v>
                </c:pt>
                <c:pt idx="57">
                  <c:v>120.07181479837853</c:v>
                </c:pt>
                <c:pt idx="58">
                  <c:v>120.23512043446267</c:v>
                </c:pt>
                <c:pt idx="59">
                  <c:v>120.3937211708847</c:v>
                </c:pt>
                <c:pt idx="60">
                  <c:v>120.54783107488117</c:v>
                </c:pt>
                <c:pt idx="61">
                  <c:v>120.69765039732647</c:v>
                </c:pt>
                <c:pt idx="62">
                  <c:v>120.84336671808667</c:v>
                </c:pt>
                <c:pt idx="63">
                  <c:v>120.98515597764087</c:v>
                </c:pt>
                <c:pt idx="64">
                  <c:v>121.12318340792932</c:v>
                </c:pt>
                <c:pt idx="65">
                  <c:v>121.25760437373651</c:v>
                </c:pt>
                <c:pt idx="66">
                  <c:v>121.38856513449933</c:v>
                </c:pt>
                <c:pt idx="67">
                  <c:v>121.51620353520569</c:v>
                </c:pt>
                <c:pt idx="68">
                  <c:v>121.64064963399298</c:v>
                </c:pt>
                <c:pt idx="69">
                  <c:v>121.76202627313964</c:v>
                </c:pt>
                <c:pt idx="70">
                  <c:v>121.88044959934952</c:v>
                </c:pt>
                <c:pt idx="71">
                  <c:v>121.99602953853781</c:v>
                </c:pt>
                <c:pt idx="72">
                  <c:v>122.10887022972689</c:v>
                </c:pt>
                <c:pt idx="73">
                  <c:v>122.21907042213432</c:v>
                </c:pt>
                <c:pt idx="74">
                  <c:v>122.32672383907783</c:v>
                </c:pt>
                <c:pt idx="75">
                  <c:v>122.43191951191884</c:v>
                </c:pt>
                <c:pt idx="76">
                  <c:v>122.53474208691445</c:v>
                </c:pt>
                <c:pt idx="77">
                  <c:v>122.63527210753706</c:v>
                </c:pt>
                <c:pt idx="78">
                  <c:v>122.73358627454814</c:v>
                </c:pt>
                <c:pt idx="79">
                  <c:v>122.82975768587174</c:v>
                </c:pt>
                <c:pt idx="80">
                  <c:v>122.92385605810064</c:v>
                </c:pt>
                <c:pt idx="81">
                  <c:v>123.01594793128008</c:v>
                </c:pt>
                <c:pt idx="82">
                  <c:v>123.10609685844648</c:v>
                </c:pt>
                <c:pt idx="83">
                  <c:v>123.19436358125161</c:v>
                </c:pt>
                <c:pt idx="84">
                  <c:v>123.2808061928699</c:v>
                </c:pt>
                <c:pt idx="85">
                  <c:v>123.36548028927042</c:v>
                </c:pt>
                <c:pt idx="86">
                  <c:v>123.44843910983015</c:v>
                </c:pt>
                <c:pt idx="87">
                  <c:v>123.5297336681718</c:v>
                </c:pt>
                <c:pt idx="88">
                  <c:v>123.6094128740267</c:v>
                </c:pt>
                <c:pt idx="89">
                  <c:v>123.68752364684802</c:v>
                </c:pt>
                <c:pt idx="90">
                  <c:v>123.76411102183339</c:v>
                </c:pt>
                <c:pt idx="91">
                  <c:v>123.83921824895529</c:v>
                </c:pt>
                <c:pt idx="92">
                  <c:v>123.91288688554442</c:v>
                </c:pt>
                <c:pt idx="93">
                  <c:v>123.98515688292233</c:v>
                </c:pt>
                <c:pt idx="94">
                  <c:v>124.05606666753563</c:v>
                </c:pt>
                <c:pt idx="95">
                  <c:v>124.12565321700596</c:v>
                </c:pt>
                <c:pt idx="96">
                  <c:v>124.19395213147229</c:v>
                </c:pt>
                <c:pt idx="97">
                  <c:v>124.2609977005722</c:v>
                </c:pt>
                <c:pt idx="98">
                  <c:v>124.32682296637807</c:v>
                </c:pt>
                <c:pt idx="99">
                  <c:v>124.39145978257861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5"/>
          <c:order val="35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[1]Hoja1!$B$49:$GS$49</c:f>
              <c:numCache>
                <c:formatCode>General</c:formatCode>
                <c:ptCount val="200"/>
                <c:pt idx="0">
                  <c:v>0</c:v>
                </c:pt>
                <c:pt idx="1">
                  <c:v>10.918476905792762</c:v>
                </c:pt>
                <c:pt idx="2">
                  <c:v>21.370070866400802</c:v>
                </c:pt>
                <c:pt idx="3">
                  <c:v>30.987287535125347</c:v>
                </c:pt>
                <c:pt idx="4">
                  <c:v>39.556038397502256</c:v>
                </c:pt>
                <c:pt idx="5">
                  <c:v>47.012443401434503</c:v>
                </c:pt>
                <c:pt idx="6">
                  <c:v>53.403016466376521</c:v>
                </c:pt>
                <c:pt idx="7">
                  <c:v>58.836566245950479</c:v>
                </c:pt>
                <c:pt idx="8">
                  <c:v>63.445548245991162</c:v>
                </c:pt>
                <c:pt idx="9">
                  <c:v>67.361764555500486</c:v>
                </c:pt>
                <c:pt idx="10">
                  <c:v>70.704114661792062</c:v>
                </c:pt>
                <c:pt idx="11">
                  <c:v>73.574190311595174</c:v>
                </c:pt>
                <c:pt idx="12">
                  <c:v>76.056142922529659</c:v>
                </c:pt>
                <c:pt idx="13">
                  <c:v>78.218485309415243</c:v>
                </c:pt>
                <c:pt idx="14">
                  <c:v>80.116518531270444</c:v>
                </c:pt>
                <c:pt idx="15">
                  <c:v>81.794742192403845</c:v>
                </c:pt>
                <c:pt idx="16">
                  <c:v>83.288983243715265</c:v>
                </c:pt>
                <c:pt idx="17">
                  <c:v>84.628169621202161</c:v>
                </c:pt>
                <c:pt idx="18">
                  <c:v>85.835761847079084</c:v>
                </c:pt>
                <c:pt idx="19">
                  <c:v>86.930888527674455</c:v>
                </c:pt>
                <c:pt idx="20">
                  <c:v>87.929238820494035</c:v>
                </c:pt>
                <c:pt idx="21">
                  <c:v>88.843761152100868</c:v>
                </c:pt>
                <c:pt idx="22">
                  <c:v>89.685209947807692</c:v>
                </c:pt>
                <c:pt idx="23">
                  <c:v>90.462574142048965</c:v>
                </c:pt>
                <c:pt idx="24">
                  <c:v>91.183414077692689</c:v>
                </c:pt>
                <c:pt idx="25">
                  <c:v>91.854127458853611</c:v>
                </c:pt>
                <c:pt idx="26">
                  <c:v>92.480160282909551</c:v>
                </c:pt>
                <c:pt idx="27">
                  <c:v>93.066174983692832</c:v>
                </c:pt>
                <c:pt idx="28">
                  <c:v>93.616185175273088</c:v>
                </c:pt>
                <c:pt idx="29">
                  <c:v>94.133664213065629</c:v>
                </c:pt>
                <c:pt idx="30">
                  <c:v>94.621633133292164</c:v>
                </c:pt>
                <c:pt idx="31">
                  <c:v>95.082732270668942</c:v>
                </c:pt>
                <c:pt idx="32">
                  <c:v>95.519279892387218</c:v>
                </c:pt>
                <c:pt idx="33">
                  <c:v>95.933320451161137</c:v>
                </c:pt>
                <c:pt idx="34">
                  <c:v>96.326664496188869</c:v>
                </c:pt>
                <c:pt idx="35">
                  <c:v>96.700921846737444</c:v>
                </c:pt>
                <c:pt idx="36">
                  <c:v>97.057529297462381</c:v>
                </c:pt>
                <c:pt idx="37">
                  <c:v>97.3977738640084</c:v>
                </c:pt>
                <c:pt idx="38">
                  <c:v>97.722812374217156</c:v>
                </c:pt>
                <c:pt idx="39">
                  <c:v>98.033688051042006</c:v>
                </c:pt>
                <c:pt idx="40">
                  <c:v>98.331344607939869</c:v>
                </c:pt>
                <c:pt idx="41">
                  <c:v>98.616638278405745</c:v>
                </c:pt>
                <c:pt idx="42">
                  <c:v>98.89034812259267</c:v>
                </c:pt>
                <c:pt idx="43">
                  <c:v>99.153184891146154</c:v>
                </c:pt>
                <c:pt idx="44">
                  <c:v>99.405798676041641</c:v>
                </c:pt>
                <c:pt idx="45">
                  <c:v>99.648785537695417</c:v>
                </c:pt>
                <c:pt idx="46">
                  <c:v>99.882693264868593</c:v>
                </c:pt>
                <c:pt idx="47">
                  <c:v>100.1080263973041</c:v>
                </c:pt>
                <c:pt idx="48">
                  <c:v>100.32525061937619</c:v>
                </c:pt>
                <c:pt idx="49">
                  <c:v>100.53479661531364</c:v>
                </c:pt>
                <c:pt idx="50">
                  <c:v>100.73706346200758</c:v>
                </c:pt>
                <c:pt idx="51">
                  <c:v>100.93242162342227</c:v>
                </c:pt>
                <c:pt idx="52">
                  <c:v>101.12121560070753</c:v>
                </c:pt>
                <c:pt idx="53">
                  <c:v>101.30376628387732</c:v>
                </c:pt>
                <c:pt idx="54">
                  <c:v>101.48037304406058</c:v>
                </c:pt>
                <c:pt idx="55">
                  <c:v>101.65131559959954</c:v>
                </c:pt>
                <c:pt idx="56">
                  <c:v>101.81685568446595</c:v>
                </c:pt>
                <c:pt idx="57">
                  <c:v>101.97723854342533</c:v>
                </c:pt>
                <c:pt idx="58">
                  <c:v>102.13269427497107</c:v>
                </c:pt>
                <c:pt idx="59">
                  <c:v>102.28343904016684</c:v>
                </c:pt>
                <c:pt idx="60">
                  <c:v>102.42967615308946</c:v>
                </c:pt>
                <c:pt idx="61">
                  <c:v>102.57159706648281</c:v>
                </c:pt>
                <c:pt idx="62">
                  <c:v>102.70938226445794</c:v>
                </c:pt>
                <c:pt idx="63">
                  <c:v>102.84320207255523</c:v>
                </c:pt>
                <c:pt idx="64">
                  <c:v>102.97321739418216</c:v>
                </c:pt>
                <c:pt idx="65">
                  <c:v>103.09958038131995</c:v>
                </c:pt>
                <c:pt idx="66">
                  <c:v>103.22243504642776</c:v>
                </c:pt>
                <c:pt idx="67">
                  <c:v>103.34191782163805</c:v>
                </c:pt>
                <c:pt idx="68">
                  <c:v>103.45815807061616</c:v>
                </c:pt>
                <c:pt idx="69">
                  <c:v>103.57127855782927</c:v>
                </c:pt>
                <c:pt idx="70">
                  <c:v>103.6813958794253</c:v>
                </c:pt>
                <c:pt idx="71">
                  <c:v>103.78862085944732</c:v>
                </c:pt>
                <c:pt idx="72">
                  <c:v>103.89305891469365</c:v>
                </c:pt>
                <c:pt idx="73">
                  <c:v>103.99481039117097</c:v>
                </c:pt>
                <c:pt idx="74">
                  <c:v>104.0939708747685</c:v>
                </c:pt>
                <c:pt idx="75">
                  <c:v>104.19063147850216</c:v>
                </c:pt>
                <c:pt idx="76">
                  <c:v>104.28487910843046</c:v>
                </c:pt>
                <c:pt idx="77">
                  <c:v>104.37679671012668</c:v>
                </c:pt>
                <c:pt idx="78">
                  <c:v>104.46646349739953</c:v>
                </c:pt>
                <c:pt idx="79">
                  <c:v>104.55395516478498</c:v>
                </c:pt>
                <c:pt idx="80">
                  <c:v>104.63934408518006</c:v>
                </c:pt>
                <c:pt idx="81">
                  <c:v>104.72269949385647</c:v>
                </c:pt>
                <c:pt idx="82">
                  <c:v>104.804087659972</c:v>
                </c:pt>
                <c:pt idx="83">
                  <c:v>104.88357204659151</c:v>
                </c:pt>
                <c:pt idx="84">
                  <c:v>104.96121346013469</c:v>
                </c:pt>
                <c:pt idx="85">
                  <c:v>105.03707019008266</c:v>
                </c:pt>
                <c:pt idx="86">
                  <c:v>105.11119813969965</c:v>
                </c:pt>
                <c:pt idx="87">
                  <c:v>105.18365094845814</c:v>
                </c:pt>
                <c:pt idx="88">
                  <c:v>105.25448010679416</c:v>
                </c:pt>
                <c:pt idx="89">
                  <c:v>105.32373506376506</c:v>
                </c:pt>
                <c:pt idx="90">
                  <c:v>105.39146332813199</c:v>
                </c:pt>
                <c:pt idx="91">
                  <c:v>105.45771056334509</c:v>
                </c:pt>
                <c:pt idx="92">
                  <c:v>105.52252067686884</c:v>
                </c:pt>
                <c:pt idx="93">
                  <c:v>105.58593590424866</c:v>
                </c:pt>
                <c:pt idx="94">
                  <c:v>105.64799688828654</c:v>
                </c:pt>
                <c:pt idx="95">
                  <c:v>105.70874275366423</c:v>
                </c:pt>
                <c:pt idx="96">
                  <c:v>105.76821117732439</c:v>
                </c:pt>
                <c:pt idx="97">
                  <c:v>105.82643845489655</c:v>
                </c:pt>
                <c:pt idx="98">
                  <c:v>105.88345956343117</c:v>
                </c:pt>
                <c:pt idx="99">
                  <c:v>105.93930822068555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6"/>
          <c:order val="36"/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val>
            <c:numRef>
              <c:f>[1]Hoja1!$B$50:$GS$50</c:f>
              <c:numCache>
                <c:formatCode>General</c:formatCode>
                <c:ptCount val="200"/>
                <c:pt idx="0">
                  <c:v>0</c:v>
                </c:pt>
                <c:pt idx="1">
                  <c:v>11.414771310601523</c:v>
                </c:pt>
                <c:pt idx="2">
                  <c:v>22.341437723964475</c:v>
                </c:pt>
                <c:pt idx="3">
                  <c:v>32.395800604903769</c:v>
                </c:pt>
                <c:pt idx="4">
                  <c:v>41.354040142843267</c:v>
                </c:pt>
                <c:pt idx="5">
                  <c:v>49.149372646954248</c:v>
                </c:pt>
                <c:pt idx="6">
                  <c:v>55.830426305757271</c:v>
                </c:pt>
                <c:pt idx="7">
                  <c:v>61.51095562076641</c:v>
                </c:pt>
                <c:pt idx="8">
                  <c:v>66.329436802627114</c:v>
                </c:pt>
                <c:pt idx="9">
                  <c:v>70.423662944386862</c:v>
                </c:pt>
                <c:pt idx="10">
                  <c:v>73.917938055509879</c:v>
                </c:pt>
                <c:pt idx="11">
                  <c:v>76.918471689394963</c:v>
                </c:pt>
                <c:pt idx="12">
                  <c:v>79.513240328099187</c:v>
                </c:pt>
                <c:pt idx="13">
                  <c:v>81.77387100529775</c:v>
                </c:pt>
                <c:pt idx="14">
                  <c:v>83.75817846451001</c:v>
                </c:pt>
                <c:pt idx="15">
                  <c:v>85.5126850193313</c:v>
                </c:pt>
                <c:pt idx="16">
                  <c:v>87.074846118429591</c:v>
                </c:pt>
                <c:pt idx="17">
                  <c:v>88.474904603984072</c:v>
                </c:pt>
                <c:pt idx="18">
                  <c:v>89.737387385582679</c:v>
                </c:pt>
                <c:pt idx="19">
                  <c:v>90.882292551659646</c:v>
                </c:pt>
                <c:pt idx="20">
                  <c:v>91.926022403243763</c:v>
                </c:pt>
                <c:pt idx="21">
                  <c:v>92.882113931741813</c:v>
                </c:pt>
                <c:pt idx="22">
                  <c:v>93.761810399980774</c:v>
                </c:pt>
                <c:pt idx="23">
                  <c:v>94.57450933032392</c:v>
                </c:pt>
                <c:pt idx="24">
                  <c:v>95.328114717587809</c:v>
                </c:pt>
                <c:pt idx="25">
                  <c:v>96.029315070619674</c:v>
                </c:pt>
                <c:pt idx="26">
                  <c:v>96.683803932132719</c:v>
                </c:pt>
                <c:pt idx="27">
                  <c:v>97.29645566476978</c:v>
                </c:pt>
                <c:pt idx="28">
                  <c:v>97.871466319603684</c:v>
                </c:pt>
                <c:pt idx="29">
                  <c:v>98.412467131841339</c:v>
                </c:pt>
                <c:pt idx="30">
                  <c:v>98.922616457532712</c:v>
                </c:pt>
                <c:pt idx="31">
                  <c:v>99.404674646608427</c:v>
                </c:pt>
                <c:pt idx="32">
                  <c:v>99.861065342041172</c:v>
                </c:pt>
                <c:pt idx="33">
                  <c:v>100.29392592621392</c:v>
                </c:pt>
                <c:pt idx="34">
                  <c:v>100.70514924601562</c:v>
                </c:pt>
                <c:pt idx="35">
                  <c:v>101.09641829431642</c:v>
                </c:pt>
                <c:pt idx="36">
                  <c:v>101.46923517461975</c:v>
                </c:pt>
                <c:pt idx="37">
                  <c:v>101.82494540328152</c:v>
                </c:pt>
                <c:pt idx="38">
                  <c:v>102.16475839122702</c:v>
                </c:pt>
                <c:pt idx="39">
                  <c:v>102.48976478063481</c:v>
                </c:pt>
                <c:pt idx="40">
                  <c:v>102.80095118102804</c:v>
                </c:pt>
                <c:pt idx="41">
                  <c:v>103.099212745606</c:v>
                </c:pt>
                <c:pt idx="42">
                  <c:v>103.38536394634687</c:v>
                </c:pt>
                <c:pt idx="43">
                  <c:v>103.6601478407437</c:v>
                </c:pt>
                <c:pt idx="44">
                  <c:v>103.92424407040717</c:v>
                </c:pt>
                <c:pt idx="45">
                  <c:v>104.17827578940884</c:v>
                </c:pt>
                <c:pt idx="46">
                  <c:v>104.42281568599898</c:v>
                </c:pt>
                <c:pt idx="47">
                  <c:v>104.65839123354519</c:v>
                </c:pt>
                <c:pt idx="48">
                  <c:v>104.88548928389329</c:v>
                </c:pt>
                <c:pt idx="49">
                  <c:v>105.1045600978279</c:v>
                </c:pt>
                <c:pt idx="50">
                  <c:v>105.31602089209883</c:v>
                </c:pt>
                <c:pt idx="51">
                  <c:v>105.52025896994147</c:v>
                </c:pt>
                <c:pt idx="52">
                  <c:v>105.71763449164878</c:v>
                </c:pt>
                <c:pt idx="53">
                  <c:v>105.90848293314447</c:v>
                </c:pt>
                <c:pt idx="54">
                  <c:v>106.09311727333606</c:v>
                </c:pt>
                <c:pt idx="55">
                  <c:v>106.27182994503589</c:v>
                </c:pt>
                <c:pt idx="56">
                  <c:v>106.44489457921441</c:v>
                </c:pt>
                <c:pt idx="57">
                  <c:v>106.61256756812648</c:v>
                </c:pt>
                <c:pt idx="58">
                  <c:v>106.77508946928793</c:v>
                </c:pt>
                <c:pt idx="59">
                  <c:v>106.93268626926533</c:v>
                </c:pt>
                <c:pt idx="60">
                  <c:v>107.08557052368444</c:v>
                </c:pt>
                <c:pt idx="61">
                  <c:v>107.23394238768657</c:v>
                </c:pt>
                <c:pt idx="62">
                  <c:v>107.37799054920603</c:v>
                </c:pt>
                <c:pt idx="63">
                  <c:v>107.51789307585319</c:v>
                </c:pt>
                <c:pt idx="64">
                  <c:v>107.6538181848268</c:v>
                </c:pt>
                <c:pt idx="65">
                  <c:v>107.78592494410722</c:v>
                </c:pt>
                <c:pt idx="66">
                  <c:v>107.91436391217447</c:v>
                </c:pt>
                <c:pt idx="67">
                  <c:v>108.03927772262159</c:v>
                </c:pt>
                <c:pt idx="68">
                  <c:v>108.16080161928053</c:v>
                </c:pt>
                <c:pt idx="69">
                  <c:v>108.27906394682151</c:v>
                </c:pt>
                <c:pt idx="70">
                  <c:v>108.39418660121736</c:v>
                </c:pt>
                <c:pt idx="71">
                  <c:v>108.50628544396764</c:v>
                </c:pt>
                <c:pt idx="72">
                  <c:v>108.61547068354336</c:v>
                </c:pt>
                <c:pt idx="73">
                  <c:v>108.7218472271333</c:v>
                </c:pt>
                <c:pt idx="74">
                  <c:v>108.8255150054398</c:v>
                </c:pt>
                <c:pt idx="75">
                  <c:v>108.92656927297952</c:v>
                </c:pt>
                <c:pt idx="76">
                  <c:v>109.02510088608639</c:v>
                </c:pt>
                <c:pt idx="77">
                  <c:v>109.12119656058698</c:v>
                </c:pt>
                <c:pt idx="78">
                  <c:v>109.2149391109177</c:v>
                </c:pt>
                <c:pt idx="79">
                  <c:v>109.3064076722752</c:v>
                </c:pt>
                <c:pt idx="80">
                  <c:v>109.39567790723369</c:v>
                </c:pt>
                <c:pt idx="81">
                  <c:v>109.48282219812268</c:v>
                </c:pt>
                <c:pt idx="82">
                  <c:v>109.56790982633436</c:v>
                </c:pt>
                <c:pt idx="83">
                  <c:v>109.65100713961839</c:v>
                </c:pt>
                <c:pt idx="84">
                  <c:v>109.73217770832264</c:v>
                </c:pt>
                <c:pt idx="85">
                  <c:v>109.81148247145005</c:v>
                </c:pt>
                <c:pt idx="86">
                  <c:v>109.88897987332236</c:v>
                </c:pt>
                <c:pt idx="87">
                  <c:v>109.96472599156986</c:v>
                </c:pt>
                <c:pt idx="88">
                  <c:v>110.03877465710299</c:v>
                </c:pt>
                <c:pt idx="89">
                  <c:v>110.11117756666347</c:v>
                </c:pt>
                <c:pt idx="90">
                  <c:v>110.18198438850162</c:v>
                </c:pt>
                <c:pt idx="91">
                  <c:v>110.25124286167895</c:v>
                </c:pt>
                <c:pt idx="92">
                  <c:v>110.31899888945378</c:v>
                </c:pt>
                <c:pt idx="93">
                  <c:v>110.38529662716904</c:v>
                </c:pt>
                <c:pt idx="94">
                  <c:v>110.45017856502685</c:v>
                </c:pt>
                <c:pt idx="95">
                  <c:v>110.51368560610351</c:v>
                </c:pt>
                <c:pt idx="96">
                  <c:v>110.57585713993004</c:v>
                </c:pt>
                <c:pt idx="97">
                  <c:v>110.63673111193731</c:v>
                </c:pt>
                <c:pt idx="98">
                  <c:v>110.69634408904169</c:v>
                </c:pt>
                <c:pt idx="99">
                  <c:v>110.7547313216258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7"/>
          <c:order val="37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val>
            <c:numRef>
              <c:f>[1]Hoja1!$B$51:$GS$51</c:f>
              <c:numCache>
                <c:formatCode>General</c:formatCode>
                <c:ptCount val="200"/>
                <c:pt idx="0">
                  <c:v>0</c:v>
                </c:pt>
                <c:pt idx="1">
                  <c:v>11.911065715410286</c:v>
                </c:pt>
                <c:pt idx="2">
                  <c:v>23.312804581528148</c:v>
                </c:pt>
                <c:pt idx="3">
                  <c:v>33.804313674682199</c:v>
                </c:pt>
                <c:pt idx="4">
                  <c:v>43.152041888184279</c:v>
                </c:pt>
                <c:pt idx="5">
                  <c:v>51.286301892474</c:v>
                </c:pt>
                <c:pt idx="6">
                  <c:v>58.257836145138022</c:v>
                </c:pt>
                <c:pt idx="7">
                  <c:v>64.185344995582341</c:v>
                </c:pt>
                <c:pt idx="8">
                  <c:v>69.213325359263081</c:v>
                </c:pt>
                <c:pt idx="9">
                  <c:v>73.485561333273253</c:v>
                </c:pt>
                <c:pt idx="10">
                  <c:v>77.131761449227696</c:v>
                </c:pt>
                <c:pt idx="11">
                  <c:v>80.262753067194737</c:v>
                </c:pt>
                <c:pt idx="12">
                  <c:v>82.970337733668714</c:v>
                </c:pt>
                <c:pt idx="13">
                  <c:v>85.329256701180256</c:v>
                </c:pt>
                <c:pt idx="14">
                  <c:v>87.399838397749576</c:v>
                </c:pt>
                <c:pt idx="15">
                  <c:v>89.230627846258741</c:v>
                </c:pt>
                <c:pt idx="16">
                  <c:v>90.86070899314393</c:v>
                </c:pt>
                <c:pt idx="17">
                  <c:v>92.321639586765997</c:v>
                </c:pt>
                <c:pt idx="18">
                  <c:v>93.639012924086273</c:v>
                </c:pt>
                <c:pt idx="19">
                  <c:v>94.833696575644851</c:v>
                </c:pt>
                <c:pt idx="20">
                  <c:v>95.922805985993492</c:v>
                </c:pt>
                <c:pt idx="21">
                  <c:v>96.920466711382758</c:v>
                </c:pt>
                <c:pt idx="22">
                  <c:v>97.838410852153842</c:v>
                </c:pt>
                <c:pt idx="23">
                  <c:v>98.686444518598861</c:v>
                </c:pt>
                <c:pt idx="24">
                  <c:v>99.472815357482929</c:v>
                </c:pt>
                <c:pt idx="25">
                  <c:v>100.20450268238575</c:v>
                </c:pt>
                <c:pt idx="26">
                  <c:v>100.88744758135587</c:v>
                </c:pt>
                <c:pt idx="27">
                  <c:v>101.52673634584673</c:v>
                </c:pt>
                <c:pt idx="28">
                  <c:v>102.12674746393428</c:v>
                </c:pt>
                <c:pt idx="29">
                  <c:v>102.69127005061705</c:v>
                </c:pt>
                <c:pt idx="30">
                  <c:v>103.22359978177326</c:v>
                </c:pt>
                <c:pt idx="31">
                  <c:v>103.72661702254793</c:v>
                </c:pt>
                <c:pt idx="32">
                  <c:v>104.20285079169514</c:v>
                </c:pt>
                <c:pt idx="33">
                  <c:v>104.65453140126669</c:v>
                </c:pt>
                <c:pt idx="34">
                  <c:v>105.08363399584239</c:v>
                </c:pt>
                <c:pt idx="35">
                  <c:v>105.4919147418954</c:v>
                </c:pt>
                <c:pt idx="36">
                  <c:v>105.88094105177714</c:v>
                </c:pt>
                <c:pt idx="37">
                  <c:v>106.25211694255462</c:v>
                </c:pt>
                <c:pt idx="38">
                  <c:v>106.60670440823689</c:v>
                </c:pt>
                <c:pt idx="39">
                  <c:v>106.94584151022764</c:v>
                </c:pt>
                <c:pt idx="40">
                  <c:v>107.27055775411621</c:v>
                </c:pt>
                <c:pt idx="41">
                  <c:v>107.58178721280626</c:v>
                </c:pt>
                <c:pt idx="42">
                  <c:v>107.88037977010109</c:v>
                </c:pt>
                <c:pt idx="43">
                  <c:v>108.16711079034125</c:v>
                </c:pt>
                <c:pt idx="44">
                  <c:v>108.4426894647727</c:v>
                </c:pt>
                <c:pt idx="45">
                  <c:v>108.70776604112227</c:v>
                </c:pt>
                <c:pt idx="46">
                  <c:v>108.96293810712936</c:v>
                </c:pt>
                <c:pt idx="47">
                  <c:v>109.20875606978629</c:v>
                </c:pt>
                <c:pt idx="48">
                  <c:v>109.44572794841039</c:v>
                </c:pt>
                <c:pt idx="49">
                  <c:v>109.67432358034215</c:v>
                </c:pt>
                <c:pt idx="50">
                  <c:v>109.8949783221901</c:v>
                </c:pt>
                <c:pt idx="51">
                  <c:v>110.10809631646066</c:v>
                </c:pt>
                <c:pt idx="52">
                  <c:v>110.31405338259003</c:v>
                </c:pt>
                <c:pt idx="53">
                  <c:v>110.51319958241163</c:v>
                </c:pt>
                <c:pt idx="54">
                  <c:v>110.70586150261154</c:v>
                </c:pt>
                <c:pt idx="55">
                  <c:v>110.89234429047222</c:v>
                </c:pt>
                <c:pt idx="56">
                  <c:v>111.07293347396286</c:v>
                </c:pt>
                <c:pt idx="57">
                  <c:v>111.24789659282763</c:v>
                </c:pt>
                <c:pt idx="58">
                  <c:v>111.4174846636048</c:v>
                </c:pt>
                <c:pt idx="59">
                  <c:v>111.58193349836382</c:v>
                </c:pt>
                <c:pt idx="60">
                  <c:v>111.74146489427942</c:v>
                </c:pt>
                <c:pt idx="61">
                  <c:v>111.89628770889034</c:v>
                </c:pt>
                <c:pt idx="62">
                  <c:v>112.04659883395412</c:v>
                </c:pt>
                <c:pt idx="63">
                  <c:v>112.19258407915116</c:v>
                </c:pt>
                <c:pt idx="64">
                  <c:v>112.33441897547144</c:v>
                </c:pt>
                <c:pt idx="65">
                  <c:v>112.47226950689449</c:v>
                </c:pt>
                <c:pt idx="66">
                  <c:v>112.60629277792118</c:v>
                </c:pt>
                <c:pt idx="67">
                  <c:v>112.73663762360515</c:v>
                </c:pt>
                <c:pt idx="68">
                  <c:v>112.8634451679449</c:v>
                </c:pt>
                <c:pt idx="69">
                  <c:v>112.98684933581374</c:v>
                </c:pt>
                <c:pt idx="70">
                  <c:v>113.10697732300942</c:v>
                </c:pt>
                <c:pt idx="71">
                  <c:v>113.22395002848798</c:v>
                </c:pt>
                <c:pt idx="72">
                  <c:v>113.33788245239307</c:v>
                </c:pt>
                <c:pt idx="73">
                  <c:v>113.44888406309562</c:v>
                </c:pt>
                <c:pt idx="74">
                  <c:v>113.55705913611109</c:v>
                </c:pt>
                <c:pt idx="75">
                  <c:v>113.6625070674569</c:v>
                </c:pt>
                <c:pt idx="76">
                  <c:v>113.76532266374232</c:v>
                </c:pt>
                <c:pt idx="77">
                  <c:v>113.86559641104728</c:v>
                </c:pt>
                <c:pt idx="78">
                  <c:v>113.96341472443585</c:v>
                </c:pt>
                <c:pt idx="79">
                  <c:v>114.05886017976543</c:v>
                </c:pt>
                <c:pt idx="80">
                  <c:v>114.15201172928734</c:v>
                </c:pt>
                <c:pt idx="81">
                  <c:v>114.24294490238887</c:v>
                </c:pt>
                <c:pt idx="82">
                  <c:v>114.33173199269673</c:v>
                </c:pt>
                <c:pt idx="83">
                  <c:v>114.41844223264528</c:v>
                </c:pt>
                <c:pt idx="84">
                  <c:v>114.50314195651058</c:v>
                </c:pt>
                <c:pt idx="85">
                  <c:v>114.58589475281744</c:v>
                </c:pt>
                <c:pt idx="86">
                  <c:v>114.66676160694507</c:v>
                </c:pt>
                <c:pt idx="87">
                  <c:v>114.74580103468159</c:v>
                </c:pt>
                <c:pt idx="88">
                  <c:v>114.82306920741182</c:v>
                </c:pt>
                <c:pt idx="89">
                  <c:v>114.89862006956189</c:v>
                </c:pt>
                <c:pt idx="90">
                  <c:v>114.97250544887126</c:v>
                </c:pt>
                <c:pt idx="91">
                  <c:v>115.04477516001282</c:v>
                </c:pt>
                <c:pt idx="92">
                  <c:v>115.11547710203872</c:v>
                </c:pt>
                <c:pt idx="93">
                  <c:v>115.18465735008944</c:v>
                </c:pt>
                <c:pt idx="94">
                  <c:v>115.25236024176714</c:v>
                </c:pt>
                <c:pt idx="95">
                  <c:v>115.31862845854279</c:v>
                </c:pt>
                <c:pt idx="96">
                  <c:v>115.3835031025357</c:v>
                </c:pt>
                <c:pt idx="97">
                  <c:v>115.44702376897806</c:v>
                </c:pt>
                <c:pt idx="98">
                  <c:v>115.50922861465219</c:v>
                </c:pt>
                <c:pt idx="99">
                  <c:v>115.57015442256605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8"/>
          <c:order val="38"/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val>
            <c:numRef>
              <c:f>[1]Hoja1!$B$52:$GS$52</c:f>
              <c:numCache>
                <c:formatCode>General</c:formatCode>
                <c:ptCount val="200"/>
                <c:pt idx="0">
                  <c:v>0</c:v>
                </c:pt>
                <c:pt idx="1">
                  <c:v>12.407360120219048</c:v>
                </c:pt>
                <c:pt idx="2">
                  <c:v>24.284171439091821</c:v>
                </c:pt>
                <c:pt idx="3">
                  <c:v>35.212826744460621</c:v>
                </c:pt>
                <c:pt idx="4">
                  <c:v>44.95004363352529</c:v>
                </c:pt>
                <c:pt idx="5">
                  <c:v>53.423231137993753</c:v>
                </c:pt>
                <c:pt idx="6">
                  <c:v>60.685245984518772</c:v>
                </c:pt>
                <c:pt idx="7">
                  <c:v>66.859734370398272</c:v>
                </c:pt>
                <c:pt idx="8">
                  <c:v>72.097213915899047</c:v>
                </c:pt>
                <c:pt idx="9">
                  <c:v>76.54745972215963</c:v>
                </c:pt>
                <c:pt idx="10">
                  <c:v>80.345584842945513</c:v>
                </c:pt>
                <c:pt idx="11">
                  <c:v>83.607034444994525</c:v>
                </c:pt>
                <c:pt idx="12">
                  <c:v>86.427435139238241</c:v>
                </c:pt>
                <c:pt idx="13">
                  <c:v>88.884642397062777</c:v>
                </c:pt>
                <c:pt idx="14">
                  <c:v>91.041498330989143</c:v>
                </c:pt>
                <c:pt idx="15">
                  <c:v>92.948570673186197</c:v>
                </c:pt>
                <c:pt idx="16">
                  <c:v>94.646571867858256</c:v>
                </c:pt>
                <c:pt idx="17">
                  <c:v>96.168374569547908</c:v>
                </c:pt>
                <c:pt idx="18">
                  <c:v>97.540638462589868</c:v>
                </c:pt>
                <c:pt idx="19">
                  <c:v>98.785100599630056</c:v>
                </c:pt>
                <c:pt idx="20">
                  <c:v>99.91958956874322</c:v>
                </c:pt>
                <c:pt idx="21">
                  <c:v>100.95881949102372</c:v>
                </c:pt>
                <c:pt idx="22">
                  <c:v>101.91501130432692</c:v>
                </c:pt>
                <c:pt idx="23">
                  <c:v>102.79837970687382</c:v>
                </c:pt>
                <c:pt idx="24">
                  <c:v>103.61751599737805</c:v>
                </c:pt>
                <c:pt idx="25">
                  <c:v>104.37969029415183</c:v>
                </c:pt>
                <c:pt idx="26">
                  <c:v>105.09109123057904</c:v>
                </c:pt>
                <c:pt idx="27">
                  <c:v>105.75701702692368</c:v>
                </c:pt>
                <c:pt idx="28">
                  <c:v>106.38202860826487</c:v>
                </c:pt>
                <c:pt idx="29">
                  <c:v>106.97007296939276</c:v>
                </c:pt>
                <c:pt idx="30">
                  <c:v>107.52458310601382</c:v>
                </c:pt>
                <c:pt idx="31">
                  <c:v>108.04855939848743</c:v>
                </c:pt>
                <c:pt idx="32">
                  <c:v>108.54463624134911</c:v>
                </c:pt>
                <c:pt idx="33">
                  <c:v>109.01513687631947</c:v>
                </c:pt>
                <c:pt idx="34">
                  <c:v>109.46211874566916</c:v>
                </c:pt>
                <c:pt idx="35">
                  <c:v>109.88741118947438</c:v>
                </c:pt>
                <c:pt idx="36">
                  <c:v>110.29264692893452</c:v>
                </c:pt>
                <c:pt idx="37">
                  <c:v>110.67928848182773</c:v>
                </c:pt>
                <c:pt idx="38">
                  <c:v>111.04865042524676</c:v>
                </c:pt>
                <c:pt idx="39">
                  <c:v>111.40191823982046</c:v>
                </c:pt>
                <c:pt idx="40">
                  <c:v>111.7401643272044</c:v>
                </c:pt>
                <c:pt idx="41">
                  <c:v>112.06436168000653</c:v>
                </c:pt>
                <c:pt idx="42">
                  <c:v>112.3753955938553</c:v>
                </c:pt>
                <c:pt idx="43">
                  <c:v>112.67407373993881</c:v>
                </c:pt>
                <c:pt idx="44">
                  <c:v>112.96113485913823</c:v>
                </c:pt>
                <c:pt idx="45">
                  <c:v>113.2372562928357</c:v>
                </c:pt>
                <c:pt idx="46">
                  <c:v>113.50306052825975</c:v>
                </c:pt>
                <c:pt idx="47">
                  <c:v>113.75912090602738</c:v>
                </c:pt>
                <c:pt idx="48">
                  <c:v>114.00596661292748</c:v>
                </c:pt>
                <c:pt idx="49">
                  <c:v>114.24408706285641</c:v>
                </c:pt>
                <c:pt idx="50">
                  <c:v>114.47393575228135</c:v>
                </c:pt>
                <c:pt idx="51">
                  <c:v>114.69593366297985</c:v>
                </c:pt>
                <c:pt idx="52">
                  <c:v>114.91047227353128</c:v>
                </c:pt>
                <c:pt idx="53">
                  <c:v>115.11791623167878</c:v>
                </c:pt>
                <c:pt idx="54">
                  <c:v>115.31860573188703</c:v>
                </c:pt>
                <c:pt idx="55">
                  <c:v>115.51285863590857</c:v>
                </c:pt>
                <c:pt idx="56">
                  <c:v>115.70097236871131</c:v>
                </c:pt>
                <c:pt idx="57">
                  <c:v>115.88322561752878</c:v>
                </c:pt>
                <c:pt idx="58">
                  <c:v>116.05987985792167</c:v>
                </c:pt>
                <c:pt idx="59">
                  <c:v>116.23118072746232</c:v>
                </c:pt>
                <c:pt idx="60">
                  <c:v>116.3973592648744</c:v>
                </c:pt>
                <c:pt idx="61">
                  <c:v>116.5586330300941</c:v>
                </c:pt>
                <c:pt idx="62">
                  <c:v>116.71520711870221</c:v>
                </c:pt>
                <c:pt idx="63">
                  <c:v>116.86727508244913</c:v>
                </c:pt>
                <c:pt idx="64">
                  <c:v>117.01501976611608</c:v>
                </c:pt>
                <c:pt idx="65">
                  <c:v>117.15861406968178</c:v>
                </c:pt>
                <c:pt idx="66">
                  <c:v>117.2982216436679</c:v>
                </c:pt>
                <c:pt idx="67">
                  <c:v>117.43399752458869</c:v>
                </c:pt>
                <c:pt idx="68">
                  <c:v>117.56608871660927</c:v>
                </c:pt>
                <c:pt idx="69">
                  <c:v>117.69463472480598</c:v>
                </c:pt>
                <c:pt idx="70">
                  <c:v>117.81976804480148</c:v>
                </c:pt>
                <c:pt idx="71">
                  <c:v>117.94161461300831</c:v>
                </c:pt>
                <c:pt idx="72">
                  <c:v>118.06029422124278</c:v>
                </c:pt>
                <c:pt idx="73">
                  <c:v>118.17592089905793</c:v>
                </c:pt>
                <c:pt idx="74">
                  <c:v>118.28860326678239</c:v>
                </c:pt>
                <c:pt idx="75">
                  <c:v>118.39844486193427</c:v>
                </c:pt>
                <c:pt idx="76">
                  <c:v>118.50554444139826</c:v>
                </c:pt>
                <c:pt idx="77">
                  <c:v>118.60999626150759</c:v>
                </c:pt>
                <c:pt idx="78">
                  <c:v>118.71189033795402</c:v>
                </c:pt>
                <c:pt idx="79">
                  <c:v>118.81131268725565</c:v>
                </c:pt>
                <c:pt idx="80">
                  <c:v>118.90834555134097</c:v>
                </c:pt>
                <c:pt idx="81">
                  <c:v>119.00306760665508</c:v>
                </c:pt>
                <c:pt idx="82">
                  <c:v>119.09555415905909</c:v>
                </c:pt>
                <c:pt idx="83">
                  <c:v>119.18587732567217</c:v>
                </c:pt>
                <c:pt idx="84">
                  <c:v>119.27410620469851</c:v>
                </c:pt>
                <c:pt idx="85">
                  <c:v>119.36030703418483</c:v>
                </c:pt>
                <c:pt idx="86">
                  <c:v>119.44454334056778</c:v>
                </c:pt>
                <c:pt idx="87">
                  <c:v>119.52687607779333</c:v>
                </c:pt>
                <c:pt idx="88">
                  <c:v>119.60736375772065</c:v>
                </c:pt>
                <c:pt idx="89">
                  <c:v>119.6860625724603</c:v>
                </c:pt>
                <c:pt idx="90">
                  <c:v>119.76302650924089</c:v>
                </c:pt>
                <c:pt idx="91">
                  <c:v>119.83830745834669</c:v>
                </c:pt>
                <c:pt idx="92">
                  <c:v>119.91195531462367</c:v>
                </c:pt>
                <c:pt idx="93">
                  <c:v>119.98401807300984</c:v>
                </c:pt>
                <c:pt idx="94">
                  <c:v>120.05454191850744</c:v>
                </c:pt>
                <c:pt idx="95">
                  <c:v>120.12357131098207</c:v>
                </c:pt>
                <c:pt idx="96">
                  <c:v>120.19114906514135</c:v>
                </c:pt>
                <c:pt idx="97">
                  <c:v>120.2573164260188</c:v>
                </c:pt>
                <c:pt idx="98">
                  <c:v>120.3221131402627</c:v>
                </c:pt>
                <c:pt idx="99">
                  <c:v>120.3855775235063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39"/>
          <c:order val="39"/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val>
            <c:numRef>
              <c:f>[1]Hoja1!$B$53:$GS$53</c:f>
              <c:numCache>
                <c:formatCode>General</c:formatCode>
                <c:ptCount val="200"/>
                <c:pt idx="0">
                  <c:v>0</c:v>
                </c:pt>
                <c:pt idx="1">
                  <c:v>12.903654525027809</c:v>
                </c:pt>
                <c:pt idx="2">
                  <c:v>25.255538296655494</c:v>
                </c:pt>
                <c:pt idx="3">
                  <c:v>36.621339814239043</c:v>
                </c:pt>
                <c:pt idx="4">
                  <c:v>46.748045378866301</c:v>
                </c:pt>
                <c:pt idx="5">
                  <c:v>55.560160383513498</c:v>
                </c:pt>
                <c:pt idx="6">
                  <c:v>63.112655823899523</c:v>
                </c:pt>
                <c:pt idx="7">
                  <c:v>69.534123745214202</c:v>
                </c:pt>
                <c:pt idx="8">
                  <c:v>74.981102472534999</c:v>
                </c:pt>
                <c:pt idx="9">
                  <c:v>79.609358111046021</c:v>
                </c:pt>
                <c:pt idx="10">
                  <c:v>83.55940823666333</c:v>
                </c:pt>
                <c:pt idx="11">
                  <c:v>86.951315822794299</c:v>
                </c:pt>
                <c:pt idx="12">
                  <c:v>89.884532544807769</c:v>
                </c:pt>
                <c:pt idx="13">
                  <c:v>92.440028092945283</c:v>
                </c:pt>
                <c:pt idx="14">
                  <c:v>94.683158264228709</c:v>
                </c:pt>
                <c:pt idx="15">
                  <c:v>96.666513500113638</c:v>
                </c:pt>
                <c:pt idx="16">
                  <c:v>98.432434742572582</c:v>
                </c:pt>
                <c:pt idx="17">
                  <c:v>100.01510955232983</c:v>
                </c:pt>
                <c:pt idx="18">
                  <c:v>101.44226400109346</c:v>
                </c:pt>
                <c:pt idx="19">
                  <c:v>102.73650462361526</c:v>
                </c:pt>
                <c:pt idx="20">
                  <c:v>103.91637315149295</c:v>
                </c:pt>
                <c:pt idx="21">
                  <c:v>104.99717227066466</c:v>
                </c:pt>
                <c:pt idx="22">
                  <c:v>105.99161175650001</c:v>
                </c:pt>
                <c:pt idx="23">
                  <c:v>106.91031489514877</c:v>
                </c:pt>
                <c:pt idx="24">
                  <c:v>107.76221663727317</c:v>
                </c:pt>
                <c:pt idx="25">
                  <c:v>108.55487790591789</c:v>
                </c:pt>
                <c:pt idx="26">
                  <c:v>109.29473487980221</c:v>
                </c:pt>
                <c:pt idx="27">
                  <c:v>109.98729770800063</c:v>
                </c:pt>
                <c:pt idx="28">
                  <c:v>110.63730975259547</c:v>
                </c:pt>
                <c:pt idx="29">
                  <c:v>111.24887588816847</c:v>
                </c:pt>
                <c:pt idx="30">
                  <c:v>111.82556643025437</c:v>
                </c:pt>
                <c:pt idx="31">
                  <c:v>112.37050177442693</c:v>
                </c:pt>
                <c:pt idx="32">
                  <c:v>112.88642169100306</c:v>
                </c:pt>
                <c:pt idx="33">
                  <c:v>113.37574235137225</c:v>
                </c:pt>
                <c:pt idx="34">
                  <c:v>113.84060349549593</c:v>
                </c:pt>
                <c:pt idx="35">
                  <c:v>114.28290763705334</c:v>
                </c:pt>
                <c:pt idx="36">
                  <c:v>114.7043528060919</c:v>
                </c:pt>
                <c:pt idx="37">
                  <c:v>115.10646002110084</c:v>
                </c:pt>
                <c:pt idx="38">
                  <c:v>115.49059644225663</c:v>
                </c:pt>
                <c:pt idx="39">
                  <c:v>115.85799496941327</c:v>
                </c:pt>
                <c:pt idx="40">
                  <c:v>116.20977090029257</c:v>
                </c:pt>
                <c:pt idx="41">
                  <c:v>116.54693614720678</c:v>
                </c:pt>
                <c:pt idx="42">
                  <c:v>116.87041141760952</c:v>
                </c:pt>
                <c:pt idx="43">
                  <c:v>117.18103668953636</c:v>
                </c:pt>
                <c:pt idx="44">
                  <c:v>117.47958025350376</c:v>
                </c:pt>
                <c:pt idx="45">
                  <c:v>117.76674654454912</c:v>
                </c:pt>
                <c:pt idx="46">
                  <c:v>118.04318294939014</c:v>
                </c:pt>
                <c:pt idx="47">
                  <c:v>118.30948574226848</c:v>
                </c:pt>
                <c:pt idx="48">
                  <c:v>118.56620527744458</c:v>
                </c:pt>
                <c:pt idx="49">
                  <c:v>118.81385054537067</c:v>
                </c:pt>
                <c:pt idx="50">
                  <c:v>119.0528931823726</c:v>
                </c:pt>
                <c:pt idx="51">
                  <c:v>119.28377100949905</c:v>
                </c:pt>
                <c:pt idx="52">
                  <c:v>119.50689116447253</c:v>
                </c:pt>
                <c:pt idx="53">
                  <c:v>119.72263288094592</c:v>
                </c:pt>
                <c:pt idx="54">
                  <c:v>119.93134996116251</c:v>
                </c:pt>
                <c:pt idx="55">
                  <c:v>120.13337298134492</c:v>
                </c:pt>
                <c:pt idx="56">
                  <c:v>120.32901126345976</c:v>
                </c:pt>
                <c:pt idx="57">
                  <c:v>120.51855464222993</c:v>
                </c:pt>
                <c:pt idx="58">
                  <c:v>120.70227505223853</c:v>
                </c:pt>
                <c:pt idx="59">
                  <c:v>120.88042795656081</c:v>
                </c:pt>
                <c:pt idx="60">
                  <c:v>121.05325363546937</c:v>
                </c:pt>
                <c:pt idx="61">
                  <c:v>121.22097835129787</c:v>
                </c:pt>
                <c:pt idx="62">
                  <c:v>121.3838154034503</c:v>
                </c:pt>
                <c:pt idx="63">
                  <c:v>121.54196608574709</c:v>
                </c:pt>
                <c:pt idx="64">
                  <c:v>121.69562055676073</c:v>
                </c:pt>
                <c:pt idx="65">
                  <c:v>121.84495863246904</c:v>
                </c:pt>
                <c:pt idx="66">
                  <c:v>121.99015050941462</c:v>
                </c:pt>
                <c:pt idx="67">
                  <c:v>122.13135742557223</c:v>
                </c:pt>
                <c:pt idx="68">
                  <c:v>122.26873226527364</c:v>
                </c:pt>
                <c:pt idx="69">
                  <c:v>122.40242011379823</c:v>
                </c:pt>
                <c:pt idx="70">
                  <c:v>122.53255876659354</c:v>
                </c:pt>
                <c:pt idx="71">
                  <c:v>122.65927919752865</c:v>
                </c:pt>
                <c:pt idx="72">
                  <c:v>122.7827059900925</c:v>
                </c:pt>
                <c:pt idx="73">
                  <c:v>122.90295773502025</c:v>
                </c:pt>
                <c:pt idx="74">
                  <c:v>123.02014739745368</c:v>
                </c:pt>
                <c:pt idx="75">
                  <c:v>123.13438265641163</c:v>
                </c:pt>
                <c:pt idx="76">
                  <c:v>123.24576621905419</c:v>
                </c:pt>
                <c:pt idx="77">
                  <c:v>123.35439611196789</c:v>
                </c:pt>
                <c:pt idx="78">
                  <c:v>123.46036595147217</c:v>
                </c:pt>
                <c:pt idx="79">
                  <c:v>123.56376519474588</c:v>
                </c:pt>
                <c:pt idx="80">
                  <c:v>123.66467937339461</c:v>
                </c:pt>
                <c:pt idx="81">
                  <c:v>123.76319031092127</c:v>
                </c:pt>
                <c:pt idx="82">
                  <c:v>123.85937632542145</c:v>
                </c:pt>
                <c:pt idx="83">
                  <c:v>123.95331241869906</c:v>
                </c:pt>
                <c:pt idx="84">
                  <c:v>124.04507045288645</c:v>
                </c:pt>
                <c:pt idx="85">
                  <c:v>124.13471931555223</c:v>
                </c:pt>
                <c:pt idx="86">
                  <c:v>124.22232507419049</c:v>
                </c:pt>
                <c:pt idx="87">
                  <c:v>124.30795112090506</c:v>
                </c:pt>
                <c:pt idx="88">
                  <c:v>124.39165830802948</c:v>
                </c:pt>
                <c:pt idx="89">
                  <c:v>124.47350507535872</c:v>
                </c:pt>
                <c:pt idx="90">
                  <c:v>124.55354756961053</c:v>
                </c:pt>
                <c:pt idx="91">
                  <c:v>124.63183975668055</c:v>
                </c:pt>
                <c:pt idx="92">
                  <c:v>124.70843352720863</c:v>
                </c:pt>
                <c:pt idx="93">
                  <c:v>124.78337879593022</c:v>
                </c:pt>
                <c:pt idx="94">
                  <c:v>124.85672359524773</c:v>
                </c:pt>
                <c:pt idx="95">
                  <c:v>124.92851416342135</c:v>
                </c:pt>
                <c:pt idx="96">
                  <c:v>124.99879502774701</c:v>
                </c:pt>
                <c:pt idx="97">
                  <c:v>125.06760908305957</c:v>
                </c:pt>
                <c:pt idx="98">
                  <c:v>125.1349976658732</c:v>
                </c:pt>
                <c:pt idx="99">
                  <c:v>125.20100062444655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0"/>
          <c:order val="40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val>
            <c:numRef>
              <c:f>[1]Hoja1!$B$54:$GS$54</c:f>
              <c:numCache>
                <c:formatCode>General</c:formatCode>
                <c:ptCount val="200"/>
                <c:pt idx="0">
                  <c:v>0</c:v>
                </c:pt>
                <c:pt idx="1">
                  <c:v>6.8604727508540932</c:v>
                </c:pt>
                <c:pt idx="2">
                  <c:v>13.634878133530005</c:v>
                </c:pt>
                <c:pt idx="3">
                  <c:v>20.242460473445348</c:v>
                </c:pt>
                <c:pt idx="4">
                  <c:v>26.612343246540679</c:v>
                </c:pt>
                <c:pt idx="5">
                  <c:v>32.686789454127286</c:v>
                </c:pt>
                <c:pt idx="6">
                  <c:v>38.422888131430675</c:v>
                </c:pt>
                <c:pt idx="7">
                  <c:v>43.792711352703542</c:v>
                </c:pt>
                <c:pt idx="8">
                  <c:v>48.782225326491073</c:v>
                </c:pt>
                <c:pt idx="9">
                  <c:v>53.389362694491446</c:v>
                </c:pt>
                <c:pt idx="10">
                  <c:v>57.621674259885474</c:v>
                </c:pt>
                <c:pt idx="11">
                  <c:v>61.493910966942572</c:v>
                </c:pt>
                <c:pt idx="12">
                  <c:v>65.02578336379915</c:v>
                </c:pt>
                <c:pt idx="13">
                  <c:v>68.240040615230015</c:v>
                </c:pt>
                <c:pt idx="14">
                  <c:v>71.160924842381448</c:v>
                </c:pt>
                <c:pt idx="15">
                  <c:v>73.812996484773876</c:v>
                </c:pt>
                <c:pt idx="16">
                  <c:v>76.220291132520785</c:v>
                </c:pt>
                <c:pt idx="17">
                  <c:v>78.40575236616111</c:v>
                </c:pt>
                <c:pt idx="18">
                  <c:v>80.390882210696901</c:v>
                </c:pt>
                <c:pt idx="19">
                  <c:v>82.195555380329822</c:v>
                </c:pt>
                <c:pt idx="20">
                  <c:v>83.837951559990231</c:v>
                </c:pt>
                <c:pt idx="21">
                  <c:v>85.334568972159346</c:v>
                </c:pt>
                <c:pt idx="22">
                  <c:v>86.70029097037893</c:v>
                </c:pt>
                <c:pt idx="23">
                  <c:v>87.948484712712897</c:v>
                </c:pt>
                <c:pt idx="24">
                  <c:v>89.091116900372484</c:v>
                </c:pt>
                <c:pt idx="25">
                  <c:v>90.138876177093678</c:v>
                </c:pt>
                <c:pt idx="26">
                  <c:v>91.101295249780932</c:v>
                </c:pt>
                <c:pt idx="27">
                  <c:v>91.986868322224296</c:v>
                </c:pt>
                <c:pt idx="28">
                  <c:v>92.803161235628707</c:v>
                </c:pt>
                <c:pt idx="29">
                  <c:v>93.55691295963517</c:v>
                </c:pt>
                <c:pt idx="30">
                  <c:v>94.254127920187997</c:v>
                </c:pt>
                <c:pt idx="31">
                  <c:v>94.900159199263797</c:v>
                </c:pt>
                <c:pt idx="32">
                  <c:v>95.499782982112762</c:v>
                </c:pt>
                <c:pt idx="33">
                  <c:v>96.057264824039081</c:v>
                </c:pt>
                <c:pt idx="34">
                  <c:v>96.576418407263532</c:v>
                </c:pt>
                <c:pt idx="35">
                  <c:v>97.060657492257334</c:v>
                </c:pt>
                <c:pt idx="36">
                  <c:v>97.513041760488477</c:v>
                </c:pt>
                <c:pt idx="37">
                  <c:v>97.936317212985486</c:v>
                </c:pt>
                <c:pt idx="38">
                  <c:v>98.33295174253702</c:v>
                </c:pt>
                <c:pt idx="39">
                  <c:v>98.705166444079595</c:v>
                </c:pt>
                <c:pt idx="40">
                  <c:v>99.054963172672785</c:v>
                </c:pt>
                <c:pt idx="41">
                  <c:v>99.38414880442815</c:v>
                </c:pt>
                <c:pt idx="42">
                  <c:v>99.694356604631793</c:v>
                </c:pt>
                <c:pt idx="43">
                  <c:v>99.987065060045268</c:v>
                </c:pt>
                <c:pt idx="44">
                  <c:v>100.2636144894098</c:v>
                </c:pt>
                <c:pt idx="45">
                  <c:v>100.52522170759123</c:v>
                </c:pt>
                <c:pt idx="46">
                  <c:v>100.77299298445033</c:v>
                </c:pt>
                <c:pt idx="47">
                  <c:v>101.00793550914531</c:v>
                </c:pt>
                <c:pt idx="48">
                  <c:v>101.23096754384473</c:v>
                </c:pt>
                <c:pt idx="49">
                  <c:v>101.44292742740099</c:v>
                </c:pt>
                <c:pt idx="50">
                  <c:v>101.64458156905755</c:v>
                </c:pt>
                <c:pt idx="51">
                  <c:v>101.8366315544022</c:v>
                </c:pt>
                <c:pt idx="52">
                  <c:v>102.01972047022296</c:v>
                </c:pt>
                <c:pt idx="53">
                  <c:v>102.19443854138851</c:v>
                </c:pt>
                <c:pt idx="54">
                  <c:v>102.36132816110589</c:v>
                </c:pt>
                <c:pt idx="55">
                  <c:v>102.52088838567738</c:v>
                </c:pt>
                <c:pt idx="56">
                  <c:v>102.67357895598434</c:v>
                </c:pt>
                <c:pt idx="57">
                  <c:v>102.8198239001936</c:v>
                </c:pt>
                <c:pt idx="58">
                  <c:v>102.96001476545605</c:v>
                </c:pt>
                <c:pt idx="59">
                  <c:v>103.09451352051424</c:v>
                </c:pt>
                <c:pt idx="60">
                  <c:v>103.22365516603917</c:v>
                </c:pt>
                <c:pt idx="61">
                  <c:v>103.34775008507538</c:v>
                </c:pt>
                <c:pt idx="62">
                  <c:v>103.46708616209963</c:v>
                </c:pt>
                <c:pt idx="63">
                  <c:v>103.58193069581729</c:v>
                </c:pt>
                <c:pt idx="64">
                  <c:v>103.69253212786657</c:v>
                </c:pt>
                <c:pt idx="65">
                  <c:v>103.79912160701589</c:v>
                </c:pt>
                <c:pt idx="66">
                  <c:v>103.90191440617842</c:v>
                </c:pt>
                <c:pt idx="67">
                  <c:v>104.00111120758372</c:v>
                </c:pt>
                <c:pt idx="68">
                  <c:v>104.09689926970781</c:v>
                </c:pt>
                <c:pt idx="69">
                  <c:v>104.18945348803372</c:v>
                </c:pt>
                <c:pt idx="70">
                  <c:v>104.2789373603717</c:v>
                </c:pt>
                <c:pt idx="71">
                  <c:v>104.36550386628406</c:v>
                </c:pt>
                <c:pt idx="72">
                  <c:v>104.44929626911799</c:v>
                </c:pt>
                <c:pt idx="73">
                  <c:v>104.53044884822911</c:v>
                </c:pt>
                <c:pt idx="74">
                  <c:v>104.60908756816545</c:v>
                </c:pt>
                <c:pt idx="75">
                  <c:v>104.68533069086357</c:v>
                </c:pt>
                <c:pt idx="76">
                  <c:v>104.75928933627152</c:v>
                </c:pt>
                <c:pt idx="77">
                  <c:v>104.83106799624952</c:v>
                </c:pt>
                <c:pt idx="78">
                  <c:v>104.90076500609871</c:v>
                </c:pt>
                <c:pt idx="79">
                  <c:v>104.96847297762375</c:v>
                </c:pt>
                <c:pt idx="80">
                  <c:v>105.03427919723937</c:v>
                </c:pt>
                <c:pt idx="81">
                  <c:v>105.09826599227922</c:v>
                </c:pt>
                <c:pt idx="82">
                  <c:v>105.16051106835138</c:v>
                </c:pt>
                <c:pt idx="83">
                  <c:v>105.22108782030509</c:v>
                </c:pt>
                <c:pt idx="84">
                  <c:v>105.28006561912299</c:v>
                </c:pt>
                <c:pt idx="85">
                  <c:v>105.33751007683</c:v>
                </c:pt>
                <c:pt idx="86">
                  <c:v>105.3934832913091</c:v>
                </c:pt>
                <c:pt idx="87">
                  <c:v>105.44804407273618</c:v>
                </c:pt>
                <c:pt idx="88">
                  <c:v>105.50124815318391</c:v>
                </c:pt>
                <c:pt idx="89">
                  <c:v>105.55314838080145</c:v>
                </c:pt>
                <c:pt idx="90">
                  <c:v>105.60379489984619</c:v>
                </c:pt>
                <c:pt idx="91">
                  <c:v>105.65323531772792</c:v>
                </c:pt>
                <c:pt idx="92">
                  <c:v>105.70151486011943</c:v>
                </c:pt>
                <c:pt idx="93">
                  <c:v>105.74867651509467</c:v>
                </c:pt>
                <c:pt idx="94">
                  <c:v>105.7947611671681</c:v>
                </c:pt>
                <c:pt idx="95">
                  <c:v>105.8398077220336</c:v>
                </c:pt>
                <c:pt idx="96">
                  <c:v>105.88385322273027</c:v>
                </c:pt>
                <c:pt idx="97">
                  <c:v>105.92693295790022</c:v>
                </c:pt>
                <c:pt idx="98">
                  <c:v>105.9690805627456</c:v>
                </c:pt>
                <c:pt idx="99">
                  <c:v>106.01032811324141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1"/>
          <c:order val="4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[1]Hoja1!$B$55:$GS$55</c:f>
              <c:numCache>
                <c:formatCode>General</c:formatCode>
                <c:ptCount val="200"/>
                <c:pt idx="0">
                  <c:v>0</c:v>
                </c:pt>
                <c:pt idx="1">
                  <c:v>7.1723124213474616</c:v>
                </c:pt>
                <c:pt idx="2">
                  <c:v>14.254645321417732</c:v>
                </c:pt>
                <c:pt idx="3">
                  <c:v>21.162572313147411</c:v>
                </c:pt>
                <c:pt idx="4">
                  <c:v>27.821995212292528</c:v>
                </c:pt>
                <c:pt idx="5">
                  <c:v>34.172552611133071</c:v>
                </c:pt>
                <c:pt idx="6">
                  <c:v>40.16938304649571</c:v>
                </c:pt>
                <c:pt idx="7">
                  <c:v>45.783289141462795</c:v>
                </c:pt>
                <c:pt idx="8">
                  <c:v>50.999599204967936</c:v>
                </c:pt>
                <c:pt idx="9">
                  <c:v>55.816151907877419</c:v>
                </c:pt>
                <c:pt idx="10">
                  <c:v>60.24084127169845</c:v>
                </c:pt>
                <c:pt idx="11">
                  <c:v>64.289088738167237</c:v>
                </c:pt>
                <c:pt idx="12">
                  <c:v>67.981500789426377</c:v>
                </c:pt>
                <c:pt idx="13">
                  <c:v>71.341860643195005</c:v>
                </c:pt>
                <c:pt idx="14">
                  <c:v>74.395512335216978</c:v>
                </c:pt>
                <c:pt idx="15">
                  <c:v>77.168132688627225</c:v>
                </c:pt>
                <c:pt idx="16">
                  <c:v>79.684849820362643</c:v>
                </c:pt>
                <c:pt idx="17">
                  <c:v>81.969650200986621</c:v>
                </c:pt>
                <c:pt idx="18">
                  <c:v>84.045013220274029</c:v>
                </c:pt>
                <c:pt idx="19">
                  <c:v>85.931716988526631</c:v>
                </c:pt>
                <c:pt idx="20">
                  <c:v>87.648767539989791</c:v>
                </c:pt>
                <c:pt idx="21">
                  <c:v>89.213413016348412</c:v>
                </c:pt>
                <c:pt idx="22">
                  <c:v>90.641213287214327</c:v>
                </c:pt>
                <c:pt idx="23">
                  <c:v>91.946143108745304</c:v>
                </c:pt>
                <c:pt idx="24">
                  <c:v>93.140713123116697</c:v>
                </c:pt>
                <c:pt idx="25">
                  <c:v>94.23609782150703</c:v>
                </c:pt>
                <c:pt idx="26">
                  <c:v>95.242263215680069</c:v>
                </c:pt>
                <c:pt idx="27">
                  <c:v>96.168089609598127</c:v>
                </c:pt>
                <c:pt idx="28">
                  <c:v>97.021486746339093</c:v>
                </c:pt>
                <c:pt idx="29">
                  <c:v>97.809499912345856</c:v>
                </c:pt>
                <c:pt idx="30">
                  <c:v>98.53840646201472</c:v>
                </c:pt>
                <c:pt idx="31">
                  <c:v>99.213802799230336</c:v>
                </c:pt>
                <c:pt idx="32">
                  <c:v>99.840682208572446</c:v>
                </c:pt>
                <c:pt idx="33">
                  <c:v>100.42350413422267</c:v>
                </c:pt>
                <c:pt idx="34">
                  <c:v>100.96625560759369</c:v>
                </c:pt>
                <c:pt idx="35">
                  <c:v>101.47250556008721</c:v>
                </c:pt>
                <c:pt idx="36">
                  <c:v>101.94545274960159</c:v>
                </c:pt>
                <c:pt idx="37">
                  <c:v>102.38796799539392</c:v>
                </c:pt>
                <c:pt idx="38">
                  <c:v>102.80263136719779</c:v>
                </c:pt>
                <c:pt idx="39">
                  <c:v>103.19176491881049</c:v>
                </c:pt>
                <c:pt idx="40">
                  <c:v>103.55746149870336</c:v>
                </c:pt>
                <c:pt idx="41">
                  <c:v>103.90161011372035</c:v>
                </c:pt>
                <c:pt idx="42">
                  <c:v>104.22591826847869</c:v>
                </c:pt>
                <c:pt idx="43">
                  <c:v>104.53193165368369</c:v>
                </c:pt>
                <c:pt idx="44">
                  <c:v>104.8210515116557</c:v>
                </c:pt>
                <c:pt idx="45">
                  <c:v>105.09454996702719</c:v>
                </c:pt>
                <c:pt idx="46">
                  <c:v>105.35358357465262</c:v>
                </c:pt>
                <c:pt idx="47">
                  <c:v>105.59920530501556</c:v>
                </c:pt>
                <c:pt idx="48">
                  <c:v>105.83237515947404</c:v>
                </c:pt>
                <c:pt idx="49">
                  <c:v>106.05396958319194</c:v>
                </c:pt>
                <c:pt idx="50">
                  <c:v>106.26478982219653</c:v>
                </c:pt>
                <c:pt idx="51">
                  <c:v>106.46556935232957</c:v>
                </c:pt>
                <c:pt idx="52">
                  <c:v>106.65698049159674</c:v>
                </c:pt>
                <c:pt idx="53">
                  <c:v>106.8396402932698</c:v>
                </c:pt>
                <c:pt idx="54">
                  <c:v>107.01411580479251</c:v>
                </c:pt>
                <c:pt idx="55">
                  <c:v>107.18092876684453</c:v>
                </c:pt>
                <c:pt idx="56">
                  <c:v>107.34055981761999</c:v>
                </c:pt>
                <c:pt idx="57">
                  <c:v>107.49345225929331</c:v>
                </c:pt>
                <c:pt idx="58">
                  <c:v>107.64001543661315</c:v>
                </c:pt>
                <c:pt idx="59">
                  <c:v>107.7806277714467</c:v>
                </c:pt>
                <c:pt idx="60">
                  <c:v>107.91563949176822</c:v>
                </c:pt>
                <c:pt idx="61">
                  <c:v>108.04537508894244</c:v>
                </c:pt>
                <c:pt idx="62">
                  <c:v>108.17013553310416</c:v>
                </c:pt>
                <c:pt idx="63">
                  <c:v>108.2902002728999</c:v>
                </c:pt>
                <c:pt idx="64">
                  <c:v>108.4058290427696</c:v>
                </c:pt>
                <c:pt idx="65">
                  <c:v>108.51726349824388</c:v>
                </c:pt>
                <c:pt idx="66">
                  <c:v>108.62472869736834</c:v>
                </c:pt>
                <c:pt idx="67">
                  <c:v>108.72843444429206</c:v>
                </c:pt>
                <c:pt idx="68">
                  <c:v>108.82857650923997</c:v>
                </c:pt>
                <c:pt idx="69">
                  <c:v>108.9253377374898</c:v>
                </c:pt>
                <c:pt idx="70">
                  <c:v>109.01888905857042</c:v>
                </c:pt>
                <c:pt idx="71">
                  <c:v>109.1093904056606</c:v>
                </c:pt>
                <c:pt idx="72">
                  <c:v>109.1969915540779</c:v>
                </c:pt>
                <c:pt idx="73">
                  <c:v>109.28183288678498</c:v>
                </c:pt>
                <c:pt idx="74">
                  <c:v>109.36404609399115</c:v>
                </c:pt>
                <c:pt idx="75">
                  <c:v>109.44375481317556</c:v>
                </c:pt>
                <c:pt idx="76">
                  <c:v>109.52107521519295</c:v>
                </c:pt>
                <c:pt idx="77">
                  <c:v>109.59611654153359</c:v>
                </c:pt>
                <c:pt idx="78">
                  <c:v>109.66898159728501</c:v>
                </c:pt>
                <c:pt idx="79">
                  <c:v>109.73976720387937</c:v>
                </c:pt>
                <c:pt idx="80">
                  <c:v>109.80856461529571</c:v>
                </c:pt>
                <c:pt idx="81">
                  <c:v>109.87545990101918</c:v>
                </c:pt>
                <c:pt idx="82">
                  <c:v>109.94053429873098</c:v>
                </c:pt>
                <c:pt idx="83">
                  <c:v>110.00386453940986</c:v>
                </c:pt>
                <c:pt idx="84">
                  <c:v>110.06552314726494</c:v>
                </c:pt>
                <c:pt idx="85">
                  <c:v>110.12557871668591</c:v>
                </c:pt>
                <c:pt idx="86">
                  <c:v>110.18409616818678</c:v>
                </c:pt>
                <c:pt idx="87">
                  <c:v>110.24113698513328</c:v>
                </c:pt>
                <c:pt idx="88">
                  <c:v>110.29675943287408</c:v>
                </c:pt>
                <c:pt idx="89">
                  <c:v>110.35101876174697</c:v>
                </c:pt>
                <c:pt idx="90">
                  <c:v>110.40396739529375</c:v>
                </c:pt>
                <c:pt idx="91">
                  <c:v>110.45565510489736</c:v>
                </c:pt>
                <c:pt idx="92">
                  <c:v>110.50612917194304</c:v>
                </c:pt>
                <c:pt idx="93">
                  <c:v>110.55543453850807</c:v>
                </c:pt>
                <c:pt idx="94">
                  <c:v>110.60361394749393</c:v>
                </c:pt>
                <c:pt idx="95">
                  <c:v>110.65070807303512</c:v>
                </c:pt>
                <c:pt idx="96">
                  <c:v>110.69675564194527</c:v>
                </c:pt>
                <c:pt idx="97">
                  <c:v>110.74179354689568</c:v>
                </c:pt>
                <c:pt idx="98">
                  <c:v>110.78585695196132</c:v>
                </c:pt>
                <c:pt idx="99">
                  <c:v>110.82897939111602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2"/>
          <c:order val="42"/>
          <c:spPr>
            <a:ln w="12700">
              <a:solidFill>
                <a:srgbClr val="808000"/>
              </a:solidFill>
              <a:prstDash val="solid"/>
            </a:ln>
          </c:spPr>
          <c:marker>
            <c:symbol val="none"/>
          </c:marker>
          <c:val>
            <c:numRef>
              <c:f>[1]Hoja1!$B$56:$GS$56</c:f>
              <c:numCache>
                <c:formatCode>General</c:formatCode>
                <c:ptCount val="200"/>
                <c:pt idx="0">
                  <c:v>0</c:v>
                </c:pt>
                <c:pt idx="1">
                  <c:v>7.4841520918408291</c:v>
                </c:pt>
                <c:pt idx="2">
                  <c:v>14.87441250930546</c:v>
                </c:pt>
                <c:pt idx="3">
                  <c:v>22.082684152849474</c:v>
                </c:pt>
                <c:pt idx="4">
                  <c:v>29.031647178044377</c:v>
                </c:pt>
                <c:pt idx="5">
                  <c:v>35.658315768138863</c:v>
                </c:pt>
                <c:pt idx="6">
                  <c:v>41.915877961560739</c:v>
                </c:pt>
                <c:pt idx="7">
                  <c:v>47.773866930222042</c:v>
                </c:pt>
                <c:pt idx="8">
                  <c:v>53.216973083444806</c:v>
                </c:pt>
                <c:pt idx="9">
                  <c:v>58.242941121263392</c:v>
                </c:pt>
                <c:pt idx="10">
                  <c:v>62.860008283511426</c:v>
                </c:pt>
                <c:pt idx="11">
                  <c:v>67.084266509391895</c:v>
                </c:pt>
                <c:pt idx="12">
                  <c:v>70.937218215053619</c:v>
                </c:pt>
                <c:pt idx="13">
                  <c:v>74.44368067116001</c:v>
                </c:pt>
                <c:pt idx="14">
                  <c:v>77.630099828052494</c:v>
                </c:pt>
                <c:pt idx="15">
                  <c:v>80.523268892480587</c:v>
                </c:pt>
                <c:pt idx="16">
                  <c:v>83.149408508204488</c:v>
                </c:pt>
                <c:pt idx="17">
                  <c:v>85.533548035812117</c:v>
                </c:pt>
                <c:pt idx="18">
                  <c:v>87.699144229851157</c:v>
                </c:pt>
                <c:pt idx="19">
                  <c:v>89.66787859672344</c:v>
                </c:pt>
                <c:pt idx="20">
                  <c:v>91.459583519989351</c:v>
                </c:pt>
                <c:pt idx="21">
                  <c:v>93.092257060537477</c:v>
                </c:pt>
                <c:pt idx="22">
                  <c:v>94.582135604049739</c:v>
                </c:pt>
                <c:pt idx="23">
                  <c:v>95.94380150477771</c:v>
                </c:pt>
                <c:pt idx="24">
                  <c:v>97.190309345860896</c:v>
                </c:pt>
                <c:pt idx="25">
                  <c:v>98.333319465920383</c:v>
                </c:pt>
                <c:pt idx="26">
                  <c:v>99.383231181579205</c:v>
                </c:pt>
                <c:pt idx="27">
                  <c:v>100.34931089697196</c:v>
                </c:pt>
                <c:pt idx="28">
                  <c:v>101.23981225704949</c:v>
                </c:pt>
                <c:pt idx="29">
                  <c:v>102.06208686505656</c:v>
                </c:pt>
                <c:pt idx="30">
                  <c:v>102.82268500384146</c:v>
                </c:pt>
                <c:pt idx="31">
                  <c:v>103.52744639919688</c:v>
                </c:pt>
                <c:pt idx="32">
                  <c:v>104.18158143503211</c:v>
                </c:pt>
                <c:pt idx="33">
                  <c:v>104.78974344440627</c:v>
                </c:pt>
                <c:pt idx="34">
                  <c:v>105.35609280792386</c:v>
                </c:pt>
                <c:pt idx="35">
                  <c:v>105.88435362791709</c:v>
                </c:pt>
                <c:pt idx="36">
                  <c:v>106.37786373871469</c:v>
                </c:pt>
                <c:pt idx="37">
                  <c:v>106.83961877780234</c:v>
                </c:pt>
                <c:pt idx="38">
                  <c:v>107.27231099185856</c:v>
                </c:pt>
                <c:pt idx="39">
                  <c:v>107.67836339354137</c:v>
                </c:pt>
                <c:pt idx="40">
                  <c:v>108.05995982473395</c:v>
                </c:pt>
                <c:pt idx="41">
                  <c:v>108.41907142301254</c:v>
                </c:pt>
                <c:pt idx="42">
                  <c:v>108.75747993232559</c:v>
                </c:pt>
                <c:pt idx="43">
                  <c:v>109.07679824732212</c:v>
                </c:pt>
                <c:pt idx="44">
                  <c:v>109.3784885339016</c:v>
                </c:pt>
                <c:pt idx="45">
                  <c:v>109.66387822646315</c:v>
                </c:pt>
                <c:pt idx="46">
                  <c:v>109.93417416485489</c:v>
                </c:pt>
                <c:pt idx="47">
                  <c:v>110.19047510088579</c:v>
                </c:pt>
                <c:pt idx="48">
                  <c:v>110.43378277510334</c:v>
                </c:pt>
                <c:pt idx="49">
                  <c:v>110.6650117389829</c:v>
                </c:pt>
                <c:pt idx="50">
                  <c:v>110.88499807533552</c:v>
                </c:pt>
                <c:pt idx="51">
                  <c:v>111.09450715025694</c:v>
                </c:pt>
                <c:pt idx="52">
                  <c:v>111.29424051297052</c:v>
                </c:pt>
                <c:pt idx="53">
                  <c:v>111.4848420451511</c:v>
                </c:pt>
                <c:pt idx="54">
                  <c:v>111.66690344847915</c:v>
                </c:pt>
                <c:pt idx="55">
                  <c:v>111.84096914801169</c:v>
                </c:pt>
                <c:pt idx="56">
                  <c:v>112.00754067925564</c:v>
                </c:pt>
                <c:pt idx="57">
                  <c:v>112.16708061839302</c:v>
                </c:pt>
                <c:pt idx="58">
                  <c:v>112.32001610777024</c:v>
                </c:pt>
                <c:pt idx="59">
                  <c:v>112.46674202237917</c:v>
                </c:pt>
                <c:pt idx="60">
                  <c:v>112.60762381749727</c:v>
                </c:pt>
                <c:pt idx="61">
                  <c:v>112.7430000928095</c:v>
                </c:pt>
                <c:pt idx="62">
                  <c:v>112.87318490410868</c:v>
                </c:pt>
                <c:pt idx="63">
                  <c:v>112.99846984998251</c:v>
                </c:pt>
                <c:pt idx="64">
                  <c:v>113.11912595767262</c:v>
                </c:pt>
                <c:pt idx="65">
                  <c:v>113.23540538947188</c:v>
                </c:pt>
                <c:pt idx="66">
                  <c:v>113.34754298855827</c:v>
                </c:pt>
                <c:pt idx="67">
                  <c:v>113.45575768100042</c:v>
                </c:pt>
                <c:pt idx="68">
                  <c:v>113.56025374877214</c:v>
                </c:pt>
                <c:pt idx="69">
                  <c:v>113.66122198694588</c:v>
                </c:pt>
                <c:pt idx="70">
                  <c:v>113.75884075676913</c:v>
                </c:pt>
                <c:pt idx="71">
                  <c:v>113.85327694503715</c:v>
                </c:pt>
                <c:pt idx="72">
                  <c:v>113.9446868390378</c:v>
                </c:pt>
                <c:pt idx="73">
                  <c:v>114.03321692534085</c:v>
                </c:pt>
                <c:pt idx="74">
                  <c:v>114.11900461981685</c:v>
                </c:pt>
                <c:pt idx="75">
                  <c:v>114.20217893548754</c:v>
                </c:pt>
                <c:pt idx="76">
                  <c:v>114.28286109411439</c:v>
                </c:pt>
                <c:pt idx="77">
                  <c:v>114.36116508681766</c:v>
                </c:pt>
                <c:pt idx="78">
                  <c:v>114.43719818847131</c:v>
                </c:pt>
                <c:pt idx="79">
                  <c:v>114.51106143013499</c:v>
                </c:pt>
                <c:pt idx="80">
                  <c:v>114.58285003335203</c:v>
                </c:pt>
                <c:pt idx="81">
                  <c:v>114.65265380975914</c:v>
                </c:pt>
                <c:pt idx="82">
                  <c:v>114.72055752911059</c:v>
                </c:pt>
                <c:pt idx="83">
                  <c:v>114.78664125851463</c:v>
                </c:pt>
                <c:pt idx="84">
                  <c:v>114.8509806754069</c:v>
                </c:pt>
                <c:pt idx="85">
                  <c:v>114.91364735654182</c:v>
                </c:pt>
                <c:pt idx="86">
                  <c:v>114.97470904506447</c:v>
                </c:pt>
                <c:pt idx="87">
                  <c:v>115.03422989753037</c:v>
                </c:pt>
                <c:pt idx="88">
                  <c:v>115.09227071256427</c:v>
                </c:pt>
                <c:pt idx="89">
                  <c:v>115.14888914269248</c:v>
                </c:pt>
                <c:pt idx="90">
                  <c:v>115.2041398907413</c:v>
                </c:pt>
                <c:pt idx="91">
                  <c:v>115.25807489206682</c:v>
                </c:pt>
                <c:pt idx="92">
                  <c:v>115.31074348376666</c:v>
                </c:pt>
                <c:pt idx="93">
                  <c:v>115.36219256192146</c:v>
                </c:pt>
                <c:pt idx="94">
                  <c:v>115.41246672781975</c:v>
                </c:pt>
                <c:pt idx="95">
                  <c:v>115.46160842403664</c:v>
                </c:pt>
                <c:pt idx="96">
                  <c:v>115.50965806116029</c:v>
                </c:pt>
                <c:pt idx="97">
                  <c:v>115.55665413589114</c:v>
                </c:pt>
                <c:pt idx="98">
                  <c:v>115.60263334117703</c:v>
                </c:pt>
                <c:pt idx="99">
                  <c:v>115.64763066899064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3"/>
          <c:order val="43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val>
            <c:numRef>
              <c:f>[1]Hoja1!$B$57:$GS$57</c:f>
              <c:numCache>
                <c:formatCode>General</c:formatCode>
                <c:ptCount val="200"/>
                <c:pt idx="0">
                  <c:v>0</c:v>
                </c:pt>
                <c:pt idx="1">
                  <c:v>7.7959917623341974</c:v>
                </c:pt>
                <c:pt idx="2">
                  <c:v>15.494179697193188</c:v>
                </c:pt>
                <c:pt idx="3">
                  <c:v>23.002795992551533</c:v>
                </c:pt>
                <c:pt idx="4">
                  <c:v>30.241299143796226</c:v>
                </c:pt>
                <c:pt idx="5">
                  <c:v>37.144078925144647</c:v>
                </c:pt>
                <c:pt idx="6">
                  <c:v>43.662372876625767</c:v>
                </c:pt>
                <c:pt idx="7">
                  <c:v>49.764444718981295</c:v>
                </c:pt>
                <c:pt idx="8">
                  <c:v>55.434346961921669</c:v>
                </c:pt>
                <c:pt idx="9">
                  <c:v>60.669730334649365</c:v>
                </c:pt>
                <c:pt idx="10">
                  <c:v>65.47917529532441</c:v>
                </c:pt>
                <c:pt idx="11">
                  <c:v>69.879444280616553</c:v>
                </c:pt>
                <c:pt idx="12">
                  <c:v>73.892935640680847</c:v>
                </c:pt>
                <c:pt idx="13">
                  <c:v>77.545500699125014</c:v>
                </c:pt>
                <c:pt idx="14">
                  <c:v>80.864687320888009</c:v>
                </c:pt>
                <c:pt idx="15">
                  <c:v>83.87840509633395</c:v>
                </c:pt>
                <c:pt idx="16">
                  <c:v>86.613967196046346</c:v>
                </c:pt>
                <c:pt idx="17">
                  <c:v>89.097445870637628</c:v>
                </c:pt>
                <c:pt idx="18">
                  <c:v>91.353275239428299</c:v>
                </c:pt>
                <c:pt idx="19">
                  <c:v>93.40404020492025</c:v>
                </c:pt>
                <c:pt idx="20">
                  <c:v>95.270399499988898</c:v>
                </c:pt>
                <c:pt idx="21">
                  <c:v>96.971101104726543</c:v>
                </c:pt>
                <c:pt idx="22">
                  <c:v>98.523057920885137</c:v>
                </c:pt>
                <c:pt idx="23">
                  <c:v>99.941459900810116</c:v>
                </c:pt>
                <c:pt idx="24">
                  <c:v>101.2399055686051</c:v>
                </c:pt>
                <c:pt idx="25">
                  <c:v>102.43054111033373</c:v>
                </c:pt>
                <c:pt idx="26">
                  <c:v>103.52419914747833</c:v>
                </c:pt>
                <c:pt idx="27">
                  <c:v>104.53053218434579</c:v>
                </c:pt>
                <c:pt idx="28">
                  <c:v>105.45813776775989</c:v>
                </c:pt>
                <c:pt idx="29">
                  <c:v>106.31467381776724</c:v>
                </c:pt>
                <c:pt idx="30">
                  <c:v>107.10696354566818</c:v>
                </c:pt>
                <c:pt idx="31">
                  <c:v>107.8410899991634</c:v>
                </c:pt>
                <c:pt idx="32">
                  <c:v>108.52248066149178</c:v>
                </c:pt>
                <c:pt idx="33">
                  <c:v>109.15598275458986</c:v>
                </c:pt>
                <c:pt idx="34">
                  <c:v>109.74593000825402</c:v>
                </c:pt>
                <c:pt idx="35">
                  <c:v>110.29620169574697</c:v>
                </c:pt>
                <c:pt idx="36">
                  <c:v>110.81027472782782</c:v>
                </c:pt>
                <c:pt idx="37">
                  <c:v>111.29126956021078</c:v>
                </c:pt>
                <c:pt idx="38">
                  <c:v>111.74199061651933</c:v>
                </c:pt>
                <c:pt idx="39">
                  <c:v>112.16496186827227</c:v>
                </c:pt>
                <c:pt idx="40">
                  <c:v>112.56245815076453</c:v>
                </c:pt>
                <c:pt idx="41">
                  <c:v>112.93653273230473</c:v>
                </c:pt>
                <c:pt idx="42">
                  <c:v>113.2890415961725</c:v>
                </c:pt>
                <c:pt idx="43">
                  <c:v>113.62166484096053</c:v>
                </c:pt>
                <c:pt idx="44">
                  <c:v>113.9359255561475</c:v>
                </c:pt>
                <c:pt idx="45">
                  <c:v>114.23320648589912</c:v>
                </c:pt>
                <c:pt idx="46">
                  <c:v>114.51476475505719</c:v>
                </c:pt>
                <c:pt idx="47">
                  <c:v>114.78174489675604</c:v>
                </c:pt>
                <c:pt idx="48">
                  <c:v>115.03519039073265</c:v>
                </c:pt>
                <c:pt idx="49">
                  <c:v>115.27605389477385</c:v>
                </c:pt>
                <c:pt idx="50">
                  <c:v>115.5052063284745</c:v>
                </c:pt>
                <c:pt idx="51">
                  <c:v>115.72344494818432</c:v>
                </c:pt>
                <c:pt idx="52">
                  <c:v>115.93150053434428</c:v>
                </c:pt>
                <c:pt idx="53">
                  <c:v>116.13004379703239</c:v>
                </c:pt>
                <c:pt idx="54">
                  <c:v>116.31969109216578</c:v>
                </c:pt>
                <c:pt idx="55">
                  <c:v>116.50100952917884</c:v>
                </c:pt>
                <c:pt idx="56">
                  <c:v>116.67452154089129</c:v>
                </c:pt>
                <c:pt idx="57">
                  <c:v>116.84070897749272</c:v>
                </c:pt>
                <c:pt idx="58">
                  <c:v>117.00001677892733</c:v>
                </c:pt>
                <c:pt idx="59">
                  <c:v>117.15285627331164</c:v>
                </c:pt>
                <c:pt idx="60">
                  <c:v>117.29960814322632</c:v>
                </c:pt>
                <c:pt idx="61">
                  <c:v>117.44062509667656</c:v>
                </c:pt>
                <c:pt idx="62">
                  <c:v>117.57623427511321</c:v>
                </c:pt>
                <c:pt idx="63">
                  <c:v>117.70673942706512</c:v>
                </c:pt>
                <c:pt idx="64">
                  <c:v>117.83242287257565</c:v>
                </c:pt>
                <c:pt idx="65">
                  <c:v>117.95354728069987</c:v>
                </c:pt>
                <c:pt idx="66">
                  <c:v>118.07035727974819</c:v>
                </c:pt>
                <c:pt idx="67">
                  <c:v>118.18308091770876</c:v>
                </c:pt>
                <c:pt idx="68">
                  <c:v>118.29193098830432</c:v>
                </c:pt>
                <c:pt idx="69">
                  <c:v>118.39710623640195</c:v>
                </c:pt>
                <c:pt idx="70">
                  <c:v>118.49879245496784</c:v>
                </c:pt>
                <c:pt idx="71">
                  <c:v>118.5971634844137</c:v>
                </c:pt>
                <c:pt idx="72">
                  <c:v>118.69238212399772</c:v>
                </c:pt>
                <c:pt idx="73">
                  <c:v>118.78460096389672</c:v>
                </c:pt>
                <c:pt idx="74">
                  <c:v>118.87396314564255</c:v>
                </c:pt>
                <c:pt idx="75">
                  <c:v>118.96060305779952</c:v>
                </c:pt>
                <c:pt idx="76">
                  <c:v>119.04464697303582</c:v>
                </c:pt>
                <c:pt idx="77">
                  <c:v>119.12621363210172</c:v>
                </c:pt>
                <c:pt idx="78">
                  <c:v>119.20541477965763</c:v>
                </c:pt>
                <c:pt idx="79">
                  <c:v>119.28235565639062</c:v>
                </c:pt>
                <c:pt idx="80">
                  <c:v>119.35713545140837</c:v>
                </c:pt>
                <c:pt idx="81">
                  <c:v>119.42984771849912</c:v>
                </c:pt>
                <c:pt idx="82">
                  <c:v>119.50058075949021</c:v>
                </c:pt>
                <c:pt idx="83">
                  <c:v>119.56941797761941</c:v>
                </c:pt>
                <c:pt idx="84">
                  <c:v>119.63643820354886</c:v>
                </c:pt>
                <c:pt idx="85">
                  <c:v>119.70171599639772</c:v>
                </c:pt>
                <c:pt idx="86">
                  <c:v>119.76532192194216</c:v>
                </c:pt>
                <c:pt idx="87">
                  <c:v>119.82732280992747</c:v>
                </c:pt>
                <c:pt idx="88">
                  <c:v>119.88778199225445</c:v>
                </c:pt>
                <c:pt idx="89">
                  <c:v>119.94675952363801</c:v>
                </c:pt>
                <c:pt idx="90">
                  <c:v>120.00431238618886</c:v>
                </c:pt>
                <c:pt idx="91">
                  <c:v>120.06049467923627</c:v>
                </c:pt>
                <c:pt idx="92">
                  <c:v>120.11535779559027</c:v>
                </c:pt>
                <c:pt idx="93">
                  <c:v>120.16895058533485</c:v>
                </c:pt>
                <c:pt idx="94">
                  <c:v>120.22131950814557</c:v>
                </c:pt>
                <c:pt idx="95">
                  <c:v>120.27250877503818</c:v>
                </c:pt>
                <c:pt idx="96">
                  <c:v>120.3225604803753</c:v>
                </c:pt>
                <c:pt idx="97">
                  <c:v>120.37151472488661</c:v>
                </c:pt>
                <c:pt idx="98">
                  <c:v>120.41940973039274</c:v>
                </c:pt>
                <c:pt idx="99">
                  <c:v>120.46628194686525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4"/>
          <c:order val="44"/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val>
            <c:numRef>
              <c:f>[1]Hoja1!$B$58:$GS$58</c:f>
              <c:numCache>
                <c:formatCode>General</c:formatCode>
                <c:ptCount val="200"/>
                <c:pt idx="0">
                  <c:v>0</c:v>
                </c:pt>
                <c:pt idx="1">
                  <c:v>8.1078314328275649</c:v>
                </c:pt>
                <c:pt idx="2">
                  <c:v>16.113946885080914</c:v>
                </c:pt>
                <c:pt idx="3">
                  <c:v>23.922907832253596</c:v>
                </c:pt>
                <c:pt idx="4">
                  <c:v>31.450951109548075</c:v>
                </c:pt>
                <c:pt idx="5">
                  <c:v>38.629842082150432</c:v>
                </c:pt>
                <c:pt idx="6">
                  <c:v>45.408867791690803</c:v>
                </c:pt>
                <c:pt idx="7">
                  <c:v>51.755022507740549</c:v>
                </c:pt>
                <c:pt idx="8">
                  <c:v>57.651720840398539</c:v>
                </c:pt>
                <c:pt idx="9">
                  <c:v>63.096519548035346</c:v>
                </c:pt>
                <c:pt idx="10">
                  <c:v>68.098342307137386</c:v>
                </c:pt>
                <c:pt idx="11">
                  <c:v>72.674622051841226</c:v>
                </c:pt>
                <c:pt idx="12">
                  <c:v>76.848653066308088</c:v>
                </c:pt>
                <c:pt idx="13">
                  <c:v>80.647320727090005</c:v>
                </c:pt>
                <c:pt idx="14">
                  <c:v>84.09927481372354</c:v>
                </c:pt>
                <c:pt idx="15">
                  <c:v>87.233541300187298</c:v>
                </c:pt>
                <c:pt idx="16">
                  <c:v>90.078525883888204</c:v>
                </c:pt>
                <c:pt idx="17">
                  <c:v>92.661343705463139</c:v>
                </c:pt>
                <c:pt idx="18">
                  <c:v>95.007406249005427</c:v>
                </c:pt>
                <c:pt idx="19">
                  <c:v>97.140201813117059</c:v>
                </c:pt>
                <c:pt idx="20">
                  <c:v>99.081215479988458</c:v>
                </c:pt>
                <c:pt idx="21">
                  <c:v>100.84994514891559</c:v>
                </c:pt>
                <c:pt idx="22">
                  <c:v>102.46398023772055</c:v>
                </c:pt>
                <c:pt idx="23">
                  <c:v>103.93911829684252</c:v>
                </c:pt>
                <c:pt idx="24">
                  <c:v>105.28950179134931</c:v>
                </c:pt>
                <c:pt idx="25">
                  <c:v>106.52776275474707</c:v>
                </c:pt>
                <c:pt idx="26">
                  <c:v>107.66516711337746</c:v>
                </c:pt>
                <c:pt idx="27">
                  <c:v>108.71175347171962</c:v>
                </c:pt>
                <c:pt idx="28">
                  <c:v>109.67646327847028</c:v>
                </c:pt>
                <c:pt idx="29">
                  <c:v>110.56726077047793</c:v>
                </c:pt>
                <c:pt idx="30">
                  <c:v>111.3912420874949</c:v>
                </c:pt>
                <c:pt idx="31">
                  <c:v>112.15473359912994</c:v>
                </c:pt>
                <c:pt idx="32">
                  <c:v>112.86337988795145</c:v>
                </c:pt>
                <c:pt idx="33">
                  <c:v>113.52222206477346</c:v>
                </c:pt>
                <c:pt idx="34">
                  <c:v>114.13576720858417</c:v>
                </c:pt>
                <c:pt idx="35">
                  <c:v>114.70804976357685</c:v>
                </c:pt>
                <c:pt idx="36">
                  <c:v>115.24268571694093</c:v>
                </c:pt>
                <c:pt idx="37">
                  <c:v>115.74292034261921</c:v>
                </c:pt>
                <c:pt idx="38">
                  <c:v>116.2116702411801</c:v>
                </c:pt>
                <c:pt idx="39">
                  <c:v>116.65156034300315</c:v>
                </c:pt>
                <c:pt idx="40">
                  <c:v>117.06495647679512</c:v>
                </c:pt>
                <c:pt idx="41">
                  <c:v>117.45399404159691</c:v>
                </c:pt>
                <c:pt idx="42">
                  <c:v>117.8206032600194</c:v>
                </c:pt>
                <c:pt idx="43">
                  <c:v>118.16653143459895</c:v>
                </c:pt>
                <c:pt idx="44">
                  <c:v>118.4933625783934</c:v>
                </c:pt>
                <c:pt idx="45">
                  <c:v>118.80253474533508</c:v>
                </c:pt>
                <c:pt idx="46">
                  <c:v>119.09535534525948</c:v>
                </c:pt>
                <c:pt idx="47">
                  <c:v>119.37301469262627</c:v>
                </c:pt>
                <c:pt idx="48">
                  <c:v>119.63659800636195</c:v>
                </c:pt>
                <c:pt idx="49">
                  <c:v>119.88709605056481</c:v>
                </c:pt>
                <c:pt idx="50">
                  <c:v>120.12541458161348</c:v>
                </c:pt>
                <c:pt idx="51">
                  <c:v>120.35238274611169</c:v>
                </c:pt>
                <c:pt idx="52">
                  <c:v>120.56876055571806</c:v>
                </c:pt>
                <c:pt idx="53">
                  <c:v>120.77524554891369</c:v>
                </c:pt>
                <c:pt idx="54">
                  <c:v>120.97247873585241</c:v>
                </c:pt>
                <c:pt idx="55">
                  <c:v>121.16104991034599</c:v>
                </c:pt>
                <c:pt idx="56">
                  <c:v>121.34150240252694</c:v>
                </c:pt>
                <c:pt idx="57">
                  <c:v>121.51433733659243</c:v>
                </c:pt>
                <c:pt idx="58">
                  <c:v>121.68001745008443</c:v>
                </c:pt>
                <c:pt idx="59">
                  <c:v>121.8389705242441</c:v>
                </c:pt>
                <c:pt idx="60">
                  <c:v>121.99159246895537</c:v>
                </c:pt>
                <c:pt idx="61">
                  <c:v>122.13825010054363</c:v>
                </c:pt>
                <c:pt idx="62">
                  <c:v>122.27928364611773</c:v>
                </c:pt>
                <c:pt idx="63">
                  <c:v>122.41500900414772</c:v>
                </c:pt>
                <c:pt idx="64">
                  <c:v>122.54571978747867</c:v>
                </c:pt>
                <c:pt idx="65">
                  <c:v>122.67168917192787</c:v>
                </c:pt>
                <c:pt idx="66">
                  <c:v>122.79317157093813</c:v>
                </c:pt>
                <c:pt idx="67">
                  <c:v>122.91040415441712</c:v>
                </c:pt>
                <c:pt idx="68">
                  <c:v>123.02360822783649</c:v>
                </c:pt>
                <c:pt idx="69">
                  <c:v>123.13299048585803</c:v>
                </c:pt>
                <c:pt idx="70">
                  <c:v>123.23874415316656</c:v>
                </c:pt>
                <c:pt idx="71">
                  <c:v>123.34105002379025</c:v>
                </c:pt>
                <c:pt idx="72">
                  <c:v>123.44007740895762</c:v>
                </c:pt>
                <c:pt idx="73">
                  <c:v>123.53598500245259</c:v>
                </c:pt>
                <c:pt idx="74">
                  <c:v>123.62892167146825</c:v>
                </c:pt>
                <c:pt idx="75">
                  <c:v>123.7190271801115</c:v>
                </c:pt>
                <c:pt idx="76">
                  <c:v>123.80643285195725</c:v>
                </c:pt>
                <c:pt idx="77">
                  <c:v>123.8912621773858</c:v>
                </c:pt>
                <c:pt idx="78">
                  <c:v>123.97363137084393</c:v>
                </c:pt>
                <c:pt idx="79">
                  <c:v>124.05364988264624</c:v>
                </c:pt>
                <c:pt idx="80">
                  <c:v>124.1314208694647</c:v>
                </c:pt>
                <c:pt idx="81">
                  <c:v>124.20704162723908</c:v>
                </c:pt>
                <c:pt idx="82">
                  <c:v>124.2806039898698</c:v>
                </c:pt>
                <c:pt idx="83">
                  <c:v>124.35219469672418</c:v>
                </c:pt>
                <c:pt idx="84">
                  <c:v>124.42189573169081</c:v>
                </c:pt>
                <c:pt idx="85">
                  <c:v>124.48978463625363</c:v>
                </c:pt>
                <c:pt idx="86">
                  <c:v>124.55593479881985</c:v>
                </c:pt>
                <c:pt idx="87">
                  <c:v>124.62041572232457</c:v>
                </c:pt>
                <c:pt idx="88">
                  <c:v>124.68329327194462</c:v>
                </c:pt>
                <c:pt idx="89">
                  <c:v>124.74462990458353</c:v>
                </c:pt>
                <c:pt idx="90">
                  <c:v>124.80448488163641</c:v>
                </c:pt>
                <c:pt idx="91">
                  <c:v>124.86291446640571</c:v>
                </c:pt>
                <c:pt idx="92">
                  <c:v>124.91997210741388</c:v>
                </c:pt>
                <c:pt idx="93">
                  <c:v>124.97570860874825</c:v>
                </c:pt>
                <c:pt idx="94">
                  <c:v>125.03017228847139</c:v>
                </c:pt>
                <c:pt idx="95">
                  <c:v>125.0834091260397</c:v>
                </c:pt>
                <c:pt idx="96">
                  <c:v>125.13546289959032</c:v>
                </c:pt>
                <c:pt idx="97">
                  <c:v>125.18637531388207</c:v>
                </c:pt>
                <c:pt idx="98">
                  <c:v>125.23618611960845</c:v>
                </c:pt>
                <c:pt idx="99">
                  <c:v>125.28493322473986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5"/>
          <c:order val="45"/>
          <c:spPr>
            <a:ln w="12700">
              <a:solidFill>
                <a:srgbClr val="C0C0C0"/>
              </a:solidFill>
              <a:prstDash val="solid"/>
            </a:ln>
          </c:spPr>
          <c:marker>
            <c:symbol val="none"/>
          </c:marker>
          <c:val>
            <c:numRef>
              <c:f>[1]Hoja1!$B$59:$GS$59</c:f>
              <c:numCache>
                <c:formatCode>General</c:formatCode>
                <c:ptCount val="200"/>
                <c:pt idx="0">
                  <c:v>0</c:v>
                </c:pt>
                <c:pt idx="1">
                  <c:v>8.2223561591120955</c:v>
                </c:pt>
                <c:pt idx="2">
                  <c:v>16.282195443770703</c:v>
                </c:pt>
                <c:pt idx="3">
                  <c:v>24.032913741564556</c:v>
                </c:pt>
                <c:pt idx="4">
                  <c:v>31.356248438338312</c:v>
                </c:pt>
                <c:pt idx="5">
                  <c:v>38.169040822233818</c:v>
                </c:pt>
                <c:pt idx="6">
                  <c:v>44.424034658552436</c:v>
                </c:pt>
                <c:pt idx="7">
                  <c:v>50.105979312038563</c:v>
                </c:pt>
                <c:pt idx="8">
                  <c:v>55.225032704064517</c:v>
                </c:pt>
                <c:pt idx="9">
                  <c:v>59.809371562299518</c:v>
                </c:pt>
                <c:pt idx="10">
                  <c:v>63.89836330914504</c:v>
                </c:pt>
                <c:pt idx="11">
                  <c:v>67.537007316241144</c:v>
                </c:pt>
                <c:pt idx="12">
                  <c:v>70.771839242593714</c:v>
                </c:pt>
                <c:pt idx="13">
                  <c:v>73.648179050534594</c:v>
                </c:pt>
                <c:pt idx="14">
                  <c:v>76.208463547394373</c:v>
                </c:pt>
                <c:pt idx="15">
                  <c:v>78.491378200442995</c:v>
                </c:pt>
                <c:pt idx="16">
                  <c:v>80.531535576962341</c:v>
                </c:pt>
                <c:pt idx="17">
                  <c:v>82.359501565498732</c:v>
                </c:pt>
                <c:pt idx="18">
                  <c:v>84.002024818265198</c:v>
                </c:pt>
                <c:pt idx="19">
                  <c:v>85.482370607051635</c:v>
                </c:pt>
                <c:pt idx="20">
                  <c:v>86.820695192900587</c:v>
                </c:pt>
                <c:pt idx="21">
                  <c:v>88.034421733191238</c:v>
                </c:pt>
                <c:pt idx="22">
                  <c:v>89.138595668306181</c:v>
                </c:pt>
                <c:pt idx="23">
                  <c:v>90.146208524456156</c:v>
                </c:pt>
                <c:pt idx="24">
                  <c:v>91.068485909879101</c:v>
                </c:pt>
                <c:pt idx="25">
                  <c:v>91.915139526628039</c:v>
                </c:pt>
                <c:pt idx="26">
                  <c:v>92.694585247859621</c:v>
                </c:pt>
                <c:pt idx="27">
                  <c:v>93.414130395846769</c:v>
                </c:pt>
                <c:pt idx="28">
                  <c:v>94.080133749343858</c:v>
                </c:pt>
                <c:pt idx="29">
                  <c:v>94.698141802850785</c:v>
                </c:pt>
                <c:pt idx="30">
                  <c:v>95.273004579636151</c:v>
                </c:pt>
                <c:pt idx="31">
                  <c:v>95.808973978718342</c:v>
                </c:pt>
                <c:pt idx="32">
                  <c:v>96.309787280831586</c:v>
                </c:pt>
                <c:pt idx="33">
                  <c:v>96.77873808789758</c:v>
                </c:pt>
                <c:pt idx="34">
                  <c:v>97.218736644686089</c:v>
                </c:pt>
                <c:pt idx="35">
                  <c:v>97.632361199185382</c:v>
                </c:pt>
                <c:pt idx="36">
                  <c:v>98.021901802312144</c:v>
                </c:pt>
                <c:pt idx="37">
                  <c:v>98.389397726987312</c:v>
                </c:pt>
                <c:pt idx="38">
                  <c:v>98.736669498504298</c:v>
                </c:pt>
                <c:pt idx="39">
                  <c:v>99.065346368945342</c:v>
                </c:pt>
                <c:pt idx="40">
                  <c:v>99.376889934429002</c:v>
                </c:pt>
                <c:pt idx="41">
                  <c:v>99.672614481605294</c:v>
                </c:pt>
                <c:pt idx="42">
                  <c:v>99.953704555793891</c:v>
                </c:pt>
                <c:pt idx="43">
                  <c:v>100.22123016459126</c:v>
                </c:pt>
                <c:pt idx="44">
                  <c:v>100.47615996515805</c:v>
                </c:pt>
                <c:pt idx="45">
                  <c:v>100.71937272860217</c:v>
                </c:pt>
                <c:pt idx="46">
                  <c:v>100.95166732909345</c:v>
                </c:pt>
                <c:pt idx="47">
                  <c:v>101.17377146706978</c:v>
                </c:pt>
                <c:pt idx="48">
                  <c:v>101.38634930385635</c:v>
                </c:pt>
                <c:pt idx="49">
                  <c:v>101.59000815817144</c:v>
                </c:pt>
                <c:pt idx="50">
                  <c:v>101.78530439245782</c:v>
                </c:pt>
                <c:pt idx="51">
                  <c:v>101.97274859803629</c:v>
                </c:pt>
                <c:pt idx="52">
                  <c:v>102.15281017212848</c:v>
                </c:pt>
                <c:pt idx="53">
                  <c:v>102.32592136634078</c:v>
                </c:pt>
                <c:pt idx="54">
                  <c:v>102.49248087483203</c:v>
                </c:pt>
                <c:pt idx="55">
                  <c:v>102.65285702076031</c:v>
                </c:pt>
                <c:pt idx="56">
                  <c:v>102.80739059143841</c:v>
                </c:pt>
                <c:pt idx="57">
                  <c:v>102.95639736568627</c:v>
                </c:pt>
                <c:pt idx="58">
                  <c:v>103.10017037095905</c:v>
                </c:pt>
                <c:pt idx="59">
                  <c:v>103.23898190278527</c:v>
                </c:pt>
                <c:pt idx="60">
                  <c:v>103.37308533473922</c:v>
                </c:pt>
                <c:pt idx="61">
                  <c:v>103.50271674347772</c:v>
                </c:pt>
                <c:pt idx="62">
                  <c:v>103.62809637020365</c:v>
                </c:pt>
                <c:pt idx="63">
                  <c:v>103.74942993719195</c:v>
                </c:pt>
                <c:pt idx="64">
                  <c:v>103.86690983566778</c:v>
                </c:pt>
                <c:pt idx="65">
                  <c:v>103.98071619929968</c:v>
                </c:pt>
                <c:pt idx="66">
                  <c:v>104.09101787581891</c:v>
                </c:pt>
                <c:pt idx="67">
                  <c:v>104.19797330775893</c:v>
                </c:pt>
                <c:pt idx="68">
                  <c:v>104.30173133199186</c:v>
                </c:pt>
                <c:pt idx="69">
                  <c:v>104.4024319065942</c:v>
                </c:pt>
                <c:pt idx="70">
                  <c:v>104.50020677257703</c:v>
                </c:pt>
                <c:pt idx="71">
                  <c:v>104.59518005714649</c:v>
                </c:pt>
                <c:pt idx="72">
                  <c:v>104.68746882440048</c:v>
                </c:pt>
                <c:pt idx="73">
                  <c:v>104.77718357870222</c:v>
                </c:pt>
                <c:pt idx="74">
                  <c:v>104.86442872538866</c:v>
                </c:pt>
                <c:pt idx="75">
                  <c:v>104.94930299295945</c:v>
                </c:pt>
                <c:pt idx="76">
                  <c:v>105.03189982044218</c:v>
                </c:pt>
                <c:pt idx="77">
                  <c:v>105.11230771323292</c:v>
                </c:pt>
                <c:pt idx="78">
                  <c:v>105.19061057036143</c:v>
                </c:pt>
                <c:pt idx="79">
                  <c:v>105.26688798582077</c:v>
                </c:pt>
                <c:pt idx="80">
                  <c:v>105.34121552632881</c:v>
                </c:pt>
                <c:pt idx="81">
                  <c:v>105.41366498764521</c:v>
                </c:pt>
                <c:pt idx="82">
                  <c:v>105.48430463135412</c:v>
                </c:pt>
                <c:pt idx="83">
                  <c:v>105.55319940383043</c:v>
                </c:pt>
                <c:pt idx="84">
                  <c:v>105.62041113893858</c:v>
                </c:pt>
                <c:pt idx="85">
                  <c:v>105.68599874586072</c:v>
                </c:pt>
                <c:pt idx="86">
                  <c:v>105.75001838331644</c:v>
                </c:pt>
                <c:pt idx="87">
                  <c:v>105.81252362131541</c:v>
                </c:pt>
                <c:pt idx="88">
                  <c:v>105.87356559147635</c:v>
                </c:pt>
                <c:pt idx="89">
                  <c:v>105.93319312684932</c:v>
                </c:pt>
                <c:pt idx="90">
                  <c:v>105.99145289209156</c:v>
                </c:pt>
                <c:pt idx="91">
                  <c:v>106.04838950476906</c:v>
                </c:pt>
                <c:pt idx="92">
                  <c:v>106.10404564848693</c:v>
                </c:pt>
                <c:pt idx="93">
                  <c:v>106.15846217848771</c:v>
                </c:pt>
                <c:pt idx="94">
                  <c:v>106.21167822030102</c:v>
                </c:pt>
                <c:pt idx="95">
                  <c:v>106.26373126197646</c:v>
                </c:pt>
                <c:pt idx="96">
                  <c:v>106.31465724038527</c:v>
                </c:pt>
                <c:pt idx="97">
                  <c:v>106.36449062203542</c:v>
                </c:pt>
                <c:pt idx="98">
                  <c:v>106.4132644788061</c:v>
                </c:pt>
                <c:pt idx="99">
                  <c:v>106.46101055897422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6"/>
          <c:order val="46"/>
          <c:spPr>
            <a:ln w="12700">
              <a:solidFill>
                <a:srgbClr val="808080"/>
              </a:solidFill>
              <a:prstDash val="solid"/>
            </a:ln>
          </c:spPr>
          <c:marker>
            <c:symbol val="none"/>
          </c:marker>
          <c:val>
            <c:numRef>
              <c:f>[1]Hoja1!$B$60:$GS$60</c:f>
              <c:numCache>
                <c:formatCode>General</c:formatCode>
                <c:ptCount val="200"/>
                <c:pt idx="0">
                  <c:v>0</c:v>
                </c:pt>
                <c:pt idx="1">
                  <c:v>8.5960996208899179</c:v>
                </c:pt>
                <c:pt idx="2">
                  <c:v>17.022295236669372</c:v>
                </c:pt>
                <c:pt idx="3">
                  <c:v>25.125318911635674</c:v>
                </c:pt>
                <c:pt idx="4">
                  <c:v>32.781532458262781</c:v>
                </c:pt>
                <c:pt idx="5">
                  <c:v>39.903997223244446</c:v>
                </c:pt>
                <c:pt idx="6">
                  <c:v>46.443308961213909</c:v>
                </c:pt>
                <c:pt idx="7">
                  <c:v>52.383523826222131</c:v>
                </c:pt>
                <c:pt idx="8">
                  <c:v>57.73526146334018</c:v>
                </c:pt>
                <c:pt idx="9">
                  <c:v>62.527979360585853</c:v>
                </c:pt>
                <c:pt idx="10">
                  <c:v>66.802834368651631</c:v>
                </c:pt>
                <c:pt idx="11">
                  <c:v>70.606871285161191</c:v>
                </c:pt>
                <c:pt idx="12">
                  <c:v>73.988741026347967</c:v>
                </c:pt>
                <c:pt idx="13">
                  <c:v>76.995823552831624</c:v>
                </c:pt>
                <c:pt idx="14">
                  <c:v>79.67248461773049</c:v>
                </c:pt>
                <c:pt idx="15">
                  <c:v>82.059168118644962</c:v>
                </c:pt>
                <c:pt idx="16">
                  <c:v>84.192059921369719</c:v>
                </c:pt>
                <c:pt idx="17">
                  <c:v>86.103115273021402</c:v>
                </c:pt>
                <c:pt idx="18">
                  <c:v>87.820298673640892</c:v>
                </c:pt>
                <c:pt idx="19">
                  <c:v>89.367932907372165</c:v>
                </c:pt>
                <c:pt idx="20">
                  <c:v>90.767090428941529</c:v>
                </c:pt>
                <c:pt idx="21">
                  <c:v>92.035986357427205</c:v>
                </c:pt>
                <c:pt idx="22">
                  <c:v>93.190350016865565</c:v>
                </c:pt>
                <c:pt idx="23">
                  <c:v>94.243763457385981</c:v>
                </c:pt>
                <c:pt idx="24">
                  <c:v>95.207962542146333</c:v>
                </c:pt>
                <c:pt idx="25">
                  <c:v>96.093100414202041</c:v>
                </c:pt>
                <c:pt idx="26">
                  <c:v>96.907975486398698</c:v>
                </c:pt>
                <c:pt idx="27">
                  <c:v>97.660227232021626</c:v>
                </c:pt>
                <c:pt idx="28">
                  <c:v>98.356503465223128</c:v>
                </c:pt>
                <c:pt idx="29">
                  <c:v>99.002602793889466</c:v>
                </c:pt>
                <c:pt idx="30">
                  <c:v>99.603595696892341</c:v>
                </c:pt>
                <c:pt idx="31">
                  <c:v>100.16392734138736</c:v>
                </c:pt>
                <c:pt idx="32">
                  <c:v>100.68750488450574</c:v>
                </c:pt>
                <c:pt idx="33">
                  <c:v>101.17777163734748</c:v>
                </c:pt>
                <c:pt idx="34">
                  <c:v>101.63777012853546</c:v>
                </c:pt>
                <c:pt idx="35">
                  <c:v>102.07019579914835</c:v>
                </c:pt>
                <c:pt idx="36">
                  <c:v>102.47744279332633</c:v>
                </c:pt>
                <c:pt idx="37">
                  <c:v>102.86164307821402</c:v>
                </c:pt>
                <c:pt idx="38">
                  <c:v>103.22469993025449</c:v>
                </c:pt>
                <c:pt idx="39">
                  <c:v>103.56831665844285</c:v>
                </c:pt>
                <c:pt idx="40">
                  <c:v>103.89402129508487</c:v>
                </c:pt>
                <c:pt idx="41">
                  <c:v>104.2031878671328</c:v>
                </c:pt>
                <c:pt idx="42">
                  <c:v>104.49705476287544</c:v>
                </c:pt>
                <c:pt idx="43">
                  <c:v>104.77674062661814</c:v>
                </c:pt>
                <c:pt idx="44">
                  <c:v>105.0432581453925</c:v>
                </c:pt>
                <c:pt idx="45">
                  <c:v>105.29752603444773</c:v>
                </c:pt>
                <c:pt idx="46">
                  <c:v>105.54037948041588</c:v>
                </c:pt>
                <c:pt idx="47">
                  <c:v>105.7725792610275</c:v>
                </c:pt>
                <c:pt idx="48">
                  <c:v>105.99481972675891</c:v>
                </c:pt>
                <c:pt idx="49">
                  <c:v>106.2077358017247</c:v>
                </c:pt>
                <c:pt idx="50">
                  <c:v>106.41190913756954</c:v>
                </c:pt>
                <c:pt idx="51">
                  <c:v>106.60787353431067</c:v>
                </c:pt>
                <c:pt idx="52">
                  <c:v>106.79611972540705</c:v>
                </c:pt>
                <c:pt idx="53">
                  <c:v>106.97709961026536</c:v>
                </c:pt>
                <c:pt idx="54">
                  <c:v>107.15123000550621</c:v>
                </c:pt>
                <c:pt idx="55">
                  <c:v>107.31889597624942</c:v>
                </c:pt>
                <c:pt idx="56">
                  <c:v>107.48045380014015</c:v>
                </c:pt>
                <c:pt idx="57">
                  <c:v>107.6362336095811</c:v>
                </c:pt>
                <c:pt idx="58">
                  <c:v>107.78654175145718</c:v>
                </c:pt>
                <c:pt idx="59">
                  <c:v>107.93166289836643</c:v>
                </c:pt>
                <c:pt idx="60">
                  <c:v>108.07186194086371</c:v>
                </c:pt>
                <c:pt idx="61">
                  <c:v>108.20738568636307</c:v>
                </c:pt>
                <c:pt idx="62">
                  <c:v>108.3384643870311</c:v>
                </c:pt>
                <c:pt idx="63">
                  <c:v>108.46531311615522</c:v>
                </c:pt>
                <c:pt idx="64">
                  <c:v>108.58813301001632</c:v>
                </c:pt>
                <c:pt idx="65">
                  <c:v>108.70711239017695</c:v>
                </c:pt>
                <c:pt idx="66">
                  <c:v>108.82242777926523</c:v>
                </c:pt>
                <c:pt idx="67">
                  <c:v>108.93424482174797</c:v>
                </c:pt>
                <c:pt idx="68">
                  <c:v>109.04271911980968</c:v>
                </c:pt>
                <c:pt idx="69">
                  <c:v>109.14799699325758</c:v>
                </c:pt>
                <c:pt idx="70">
                  <c:v>109.25021617133054</c:v>
                </c:pt>
                <c:pt idx="71">
                  <c:v>109.34950642338042</c:v>
                </c:pt>
                <c:pt idx="72">
                  <c:v>109.44599013460051</c:v>
                </c:pt>
                <c:pt idx="73">
                  <c:v>109.5397828322796</c:v>
                </c:pt>
                <c:pt idx="74">
                  <c:v>109.63099366745179</c:v>
                </c:pt>
                <c:pt idx="75">
                  <c:v>109.71972585627579</c:v>
                </c:pt>
                <c:pt idx="76">
                  <c:v>109.80607708500773</c:v>
                </c:pt>
                <c:pt idx="77">
                  <c:v>109.89013988201624</c:v>
                </c:pt>
                <c:pt idx="78">
                  <c:v>109.97200195992332</c:v>
                </c:pt>
                <c:pt idx="79">
                  <c:v>110.05174653063081</c:v>
                </c:pt>
                <c:pt idx="80">
                  <c:v>110.12945259570739</c:v>
                </c:pt>
                <c:pt idx="81">
                  <c:v>110.20519521435635</c:v>
                </c:pt>
                <c:pt idx="82">
                  <c:v>110.27904575096113</c:v>
                </c:pt>
                <c:pt idx="83">
                  <c:v>110.35107210400454</c:v>
                </c:pt>
                <c:pt idx="84">
                  <c:v>110.42133891798123</c:v>
                </c:pt>
                <c:pt idx="85">
                  <c:v>110.48990777976347</c:v>
                </c:pt>
                <c:pt idx="86">
                  <c:v>110.55683740073992</c:v>
                </c:pt>
                <c:pt idx="87">
                  <c:v>110.62218378592065</c:v>
                </c:pt>
                <c:pt idx="88">
                  <c:v>110.68600039108891</c:v>
                </c:pt>
                <c:pt idx="89">
                  <c:v>110.74833826897883</c:v>
                </c:pt>
                <c:pt idx="90">
                  <c:v>110.80924620536845</c:v>
                </c:pt>
                <c:pt idx="91">
                  <c:v>110.86877084589493</c:v>
                </c:pt>
                <c:pt idx="92">
                  <c:v>110.92695681432724</c:v>
                </c:pt>
                <c:pt idx="93">
                  <c:v>110.98384682296442</c:v>
                </c:pt>
                <c:pt idx="94">
                  <c:v>111.03948177576926</c:v>
                </c:pt>
                <c:pt idx="95">
                  <c:v>111.09390086479358</c:v>
                </c:pt>
                <c:pt idx="96">
                  <c:v>111.1471416604028</c:v>
                </c:pt>
                <c:pt idx="97">
                  <c:v>111.1992401957643</c:v>
                </c:pt>
                <c:pt idx="98">
                  <c:v>111.25023104602457</c:v>
                </c:pt>
                <c:pt idx="99">
                  <c:v>111.30014740256397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7"/>
          <c:order val="47"/>
          <c:spPr>
            <a:ln w="12700">
              <a:solidFill>
                <a:srgbClr val="9999FF"/>
              </a:solidFill>
              <a:prstDash val="solid"/>
            </a:ln>
          </c:spPr>
          <c:marker>
            <c:symbol val="none"/>
          </c:marker>
          <c:val>
            <c:numRef>
              <c:f>[1]Hoja1!$B$61:$GS$61</c:f>
              <c:numCache>
                <c:formatCode>General</c:formatCode>
                <c:ptCount val="200"/>
                <c:pt idx="0">
                  <c:v>0</c:v>
                </c:pt>
                <c:pt idx="1">
                  <c:v>8.9698430826677402</c:v>
                </c:pt>
                <c:pt idx="2">
                  <c:v>17.76239502956804</c:v>
                </c:pt>
                <c:pt idx="3">
                  <c:v>26.217724081706791</c:v>
                </c:pt>
                <c:pt idx="4">
                  <c:v>34.20681647818725</c:v>
                </c:pt>
                <c:pt idx="5">
                  <c:v>41.638953624255073</c:v>
                </c:pt>
                <c:pt idx="6">
                  <c:v>48.462583263875381</c:v>
                </c:pt>
                <c:pt idx="7">
                  <c:v>54.661068340405706</c:v>
                </c:pt>
                <c:pt idx="8">
                  <c:v>60.245490222615842</c:v>
                </c:pt>
                <c:pt idx="9">
                  <c:v>65.246587158872202</c:v>
                </c:pt>
                <c:pt idx="10">
                  <c:v>69.707305428158222</c:v>
                </c:pt>
                <c:pt idx="11">
                  <c:v>73.676735254081251</c:v>
                </c:pt>
                <c:pt idx="12">
                  <c:v>77.205642810102233</c:v>
                </c:pt>
                <c:pt idx="13">
                  <c:v>80.343468055128653</c:v>
                </c:pt>
                <c:pt idx="14">
                  <c:v>83.136505688066592</c:v>
                </c:pt>
                <c:pt idx="15">
                  <c:v>85.626958036846915</c:v>
                </c:pt>
                <c:pt idx="16">
                  <c:v>87.852584265777097</c:v>
                </c:pt>
                <c:pt idx="17">
                  <c:v>89.846728980544071</c:v>
                </c:pt>
                <c:pt idx="18">
                  <c:v>91.638572529016571</c:v>
                </c:pt>
                <c:pt idx="19">
                  <c:v>93.25349520769268</c:v>
                </c:pt>
                <c:pt idx="20">
                  <c:v>94.713485664982471</c:v>
                </c:pt>
                <c:pt idx="21">
                  <c:v>96.037550981663173</c:v>
                </c:pt>
                <c:pt idx="22">
                  <c:v>97.242104365424936</c:v>
                </c:pt>
                <c:pt idx="23">
                  <c:v>98.34131839031582</c:v>
                </c:pt>
                <c:pt idx="24">
                  <c:v>99.347439174413552</c:v>
                </c:pt>
                <c:pt idx="25">
                  <c:v>100.27106130177604</c:v>
                </c:pt>
                <c:pt idx="26">
                  <c:v>101.12136572493777</c:v>
                </c:pt>
                <c:pt idx="27">
                  <c:v>101.90632406819647</c:v>
                </c:pt>
                <c:pt idx="28">
                  <c:v>102.6328731811024</c:v>
                </c:pt>
                <c:pt idx="29">
                  <c:v>103.30706378492813</c:v>
                </c:pt>
                <c:pt idx="30">
                  <c:v>103.93418681414853</c:v>
                </c:pt>
                <c:pt idx="31">
                  <c:v>104.51888070405637</c:v>
                </c:pt>
                <c:pt idx="32">
                  <c:v>105.0652224881799</c:v>
                </c:pt>
                <c:pt idx="33">
                  <c:v>105.57680518679736</c:v>
                </c:pt>
                <c:pt idx="34">
                  <c:v>106.05680361238483</c:v>
                </c:pt>
                <c:pt idx="35">
                  <c:v>106.50803039911133</c:v>
                </c:pt>
                <c:pt idx="36">
                  <c:v>106.93298378434052</c:v>
                </c:pt>
                <c:pt idx="37">
                  <c:v>107.33388842944071</c:v>
                </c:pt>
                <c:pt idx="38">
                  <c:v>107.71273036200468</c:v>
                </c:pt>
                <c:pt idx="39">
                  <c:v>108.07128694794037</c:v>
                </c:pt>
                <c:pt idx="40">
                  <c:v>108.41115265574074</c:v>
                </c:pt>
                <c:pt idx="41">
                  <c:v>108.73376125266032</c:v>
                </c:pt>
                <c:pt idx="42">
                  <c:v>109.04040496995698</c:v>
                </c:pt>
                <c:pt idx="43">
                  <c:v>109.33225108864501</c:v>
                </c:pt>
                <c:pt idx="44">
                  <c:v>109.61035632562697</c:v>
                </c:pt>
                <c:pt idx="45">
                  <c:v>109.87567934029327</c:v>
                </c:pt>
                <c:pt idx="46">
                  <c:v>110.12909163173831</c:v>
                </c:pt>
                <c:pt idx="47">
                  <c:v>110.37138705498522</c:v>
                </c:pt>
                <c:pt idx="48">
                  <c:v>110.60329014966148</c:v>
                </c:pt>
                <c:pt idx="49">
                  <c:v>110.82546344527795</c:v>
                </c:pt>
                <c:pt idx="50">
                  <c:v>111.03851388268126</c:v>
                </c:pt>
                <c:pt idx="51">
                  <c:v>111.24299847058505</c:v>
                </c:pt>
                <c:pt idx="52">
                  <c:v>111.43942927868562</c:v>
                </c:pt>
                <c:pt idx="53">
                  <c:v>111.62827785418995</c:v>
                </c:pt>
                <c:pt idx="54">
                  <c:v>111.80997913618039</c:v>
                </c:pt>
                <c:pt idx="55">
                  <c:v>111.98493493173852</c:v>
                </c:pt>
                <c:pt idx="56">
                  <c:v>112.1535170088419</c:v>
                </c:pt>
                <c:pt idx="57">
                  <c:v>112.31606985347594</c:v>
                </c:pt>
                <c:pt idx="58">
                  <c:v>112.47291313195532</c:v>
                </c:pt>
                <c:pt idx="59">
                  <c:v>112.62434389394757</c:v>
                </c:pt>
                <c:pt idx="60">
                  <c:v>112.77063854698822</c:v>
                </c:pt>
                <c:pt idx="61">
                  <c:v>112.91205462924843</c:v>
                </c:pt>
                <c:pt idx="62">
                  <c:v>113.04883240385853</c:v>
                </c:pt>
                <c:pt idx="63">
                  <c:v>113.1811962951185</c:v>
                </c:pt>
                <c:pt idx="64">
                  <c:v>113.30935618436486</c:v>
                </c:pt>
                <c:pt idx="65">
                  <c:v>113.4335085810542</c:v>
                </c:pt>
                <c:pt idx="66">
                  <c:v>113.55383768271155</c:v>
                </c:pt>
                <c:pt idx="67">
                  <c:v>113.67051633573701</c:v>
                </c:pt>
                <c:pt idx="68">
                  <c:v>113.78370690762749</c:v>
                </c:pt>
                <c:pt idx="69">
                  <c:v>113.89356207992095</c:v>
                </c:pt>
                <c:pt idx="70">
                  <c:v>114.00022557008403</c:v>
                </c:pt>
                <c:pt idx="71">
                  <c:v>114.10383278961436</c:v>
                </c:pt>
                <c:pt idx="72">
                  <c:v>114.20451144480052</c:v>
                </c:pt>
                <c:pt idx="73">
                  <c:v>114.30238208585696</c:v>
                </c:pt>
                <c:pt idx="74">
                  <c:v>114.3975586095149</c:v>
                </c:pt>
                <c:pt idx="75">
                  <c:v>114.49014871959213</c:v>
                </c:pt>
                <c:pt idx="76">
                  <c:v>114.58025434957328</c:v>
                </c:pt>
                <c:pt idx="77">
                  <c:v>114.66797205079955</c:v>
                </c:pt>
                <c:pt idx="78">
                  <c:v>114.75339334948519</c:v>
                </c:pt>
                <c:pt idx="79">
                  <c:v>114.83660507544084</c:v>
                </c:pt>
                <c:pt idx="80">
                  <c:v>114.91768966508597</c:v>
                </c:pt>
                <c:pt idx="81">
                  <c:v>114.9967254410675</c:v>
                </c:pt>
                <c:pt idx="82">
                  <c:v>115.07378687056813</c:v>
                </c:pt>
                <c:pt idx="83">
                  <c:v>115.14894480417865</c:v>
                </c:pt>
                <c:pt idx="84">
                  <c:v>115.2222666970239</c:v>
                </c:pt>
                <c:pt idx="85">
                  <c:v>115.29381681366623</c:v>
                </c:pt>
                <c:pt idx="86">
                  <c:v>115.3636564181634</c:v>
                </c:pt>
                <c:pt idx="87">
                  <c:v>115.43184395052589</c:v>
                </c:pt>
                <c:pt idx="88">
                  <c:v>115.49843519070147</c:v>
                </c:pt>
                <c:pt idx="89">
                  <c:v>115.56348341110835</c:v>
                </c:pt>
                <c:pt idx="90">
                  <c:v>115.62703951864533</c:v>
                </c:pt>
                <c:pt idx="91">
                  <c:v>115.6891521870208</c:v>
                </c:pt>
                <c:pt idx="92">
                  <c:v>115.74986798016756</c:v>
                </c:pt>
                <c:pt idx="93">
                  <c:v>115.80923146744114</c:v>
                </c:pt>
                <c:pt idx="94">
                  <c:v>115.86728533123748</c:v>
                </c:pt>
                <c:pt idx="95">
                  <c:v>115.92407046761069</c:v>
                </c:pt>
                <c:pt idx="96">
                  <c:v>115.9796260804203</c:v>
                </c:pt>
                <c:pt idx="97">
                  <c:v>116.03398976949319</c:v>
                </c:pt>
                <c:pt idx="98">
                  <c:v>116.08719761324302</c:v>
                </c:pt>
                <c:pt idx="99">
                  <c:v>116.13928424615369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8"/>
          <c:order val="48"/>
          <c:spPr>
            <a:ln w="12700">
              <a:solidFill>
                <a:srgbClr val="993366"/>
              </a:solidFill>
              <a:prstDash val="solid"/>
            </a:ln>
          </c:spPr>
          <c:marker>
            <c:symbol val="none"/>
          </c:marker>
          <c:val>
            <c:numRef>
              <c:f>[1]Hoja1!$B$62:$GS$62</c:f>
              <c:numCache>
                <c:formatCode>General</c:formatCode>
                <c:ptCount val="200"/>
                <c:pt idx="0">
                  <c:v>0</c:v>
                </c:pt>
                <c:pt idx="1">
                  <c:v>9.3435865444455626</c:v>
                </c:pt>
                <c:pt idx="2">
                  <c:v>18.502494822466709</c:v>
                </c:pt>
                <c:pt idx="3">
                  <c:v>27.310129251777905</c:v>
                </c:pt>
                <c:pt idx="4">
                  <c:v>35.632100498111718</c:v>
                </c:pt>
                <c:pt idx="5">
                  <c:v>43.373910025265701</c:v>
                </c:pt>
                <c:pt idx="6">
                  <c:v>50.48185756653686</c:v>
                </c:pt>
                <c:pt idx="7">
                  <c:v>56.938612854589273</c:v>
                </c:pt>
                <c:pt idx="8">
                  <c:v>62.755718981891498</c:v>
                </c:pt>
                <c:pt idx="9">
                  <c:v>67.965194957158545</c:v>
                </c:pt>
                <c:pt idx="10">
                  <c:v>72.611776487664812</c:v>
                </c:pt>
                <c:pt idx="11">
                  <c:v>76.746599223001297</c:v>
                </c:pt>
                <c:pt idx="12">
                  <c:v>80.422544593856486</c:v>
                </c:pt>
                <c:pt idx="13">
                  <c:v>83.691112557425669</c:v>
                </c:pt>
                <c:pt idx="14">
                  <c:v>86.600526758402694</c:v>
                </c:pt>
                <c:pt idx="15">
                  <c:v>89.194747955048868</c:v>
                </c:pt>
                <c:pt idx="16">
                  <c:v>91.513108610184489</c:v>
                </c:pt>
                <c:pt idx="17">
                  <c:v>93.590342688066741</c:v>
                </c:pt>
                <c:pt idx="18">
                  <c:v>95.456846384392264</c:v>
                </c:pt>
                <c:pt idx="19">
                  <c:v>97.139057508013209</c:v>
                </c:pt>
                <c:pt idx="20">
                  <c:v>98.659880901023399</c:v>
                </c:pt>
                <c:pt idx="21">
                  <c:v>100.03911560589914</c:v>
                </c:pt>
                <c:pt idx="22">
                  <c:v>101.29385871398431</c:v>
                </c:pt>
                <c:pt idx="23">
                  <c:v>102.43887332324564</c:v>
                </c:pt>
                <c:pt idx="24">
                  <c:v>103.48691580668078</c:v>
                </c:pt>
                <c:pt idx="25">
                  <c:v>104.44902218935005</c:v>
                </c:pt>
                <c:pt idx="26">
                  <c:v>105.33475596347684</c:v>
                </c:pt>
                <c:pt idx="27">
                  <c:v>106.15242090437133</c:v>
                </c:pt>
                <c:pt idx="28">
                  <c:v>106.90924289698165</c:v>
                </c:pt>
                <c:pt idx="29">
                  <c:v>107.6115247759668</c:v>
                </c:pt>
                <c:pt idx="30">
                  <c:v>108.26477793140472</c:v>
                </c:pt>
                <c:pt idx="31">
                  <c:v>108.87383406672539</c:v>
                </c:pt>
                <c:pt idx="32">
                  <c:v>109.44294009185407</c:v>
                </c:pt>
                <c:pt idx="33">
                  <c:v>109.97583873624725</c:v>
                </c:pt>
                <c:pt idx="34">
                  <c:v>110.4758370962342</c:v>
                </c:pt>
                <c:pt idx="35">
                  <c:v>110.9458649990743</c:v>
                </c:pt>
                <c:pt idx="36">
                  <c:v>111.38852477535471</c:v>
                </c:pt>
                <c:pt idx="37">
                  <c:v>111.80613378066741</c:v>
                </c:pt>
                <c:pt idx="38">
                  <c:v>112.20076079375488</c:v>
                </c:pt>
                <c:pt idx="39">
                  <c:v>112.57425723743789</c:v>
                </c:pt>
                <c:pt idx="40">
                  <c:v>112.9282840163966</c:v>
                </c:pt>
                <c:pt idx="41">
                  <c:v>113.26433463818783</c:v>
                </c:pt>
                <c:pt idx="42">
                  <c:v>113.58375517703851</c:v>
                </c:pt>
                <c:pt idx="43">
                  <c:v>113.88776155067188</c:v>
                </c:pt>
                <c:pt idx="44">
                  <c:v>114.17745450586142</c:v>
                </c:pt>
                <c:pt idx="45">
                  <c:v>114.45383264613884</c:v>
                </c:pt>
                <c:pt idx="46">
                  <c:v>114.71780378306073</c:v>
                </c:pt>
                <c:pt idx="47">
                  <c:v>114.97019484894294</c:v>
                </c:pt>
                <c:pt idx="48">
                  <c:v>115.21176057256403</c:v>
                </c:pt>
                <c:pt idx="49">
                  <c:v>115.4431910888312</c:v>
                </c:pt>
                <c:pt idx="50">
                  <c:v>115.66511862779298</c:v>
                </c:pt>
                <c:pt idx="51">
                  <c:v>115.87812340685942</c:v>
                </c:pt>
                <c:pt idx="52">
                  <c:v>116.08273883196418</c:v>
                </c:pt>
                <c:pt idx="53">
                  <c:v>116.27945609811452</c:v>
                </c:pt>
                <c:pt idx="54">
                  <c:v>116.46872826685457</c:v>
                </c:pt>
                <c:pt idx="55">
                  <c:v>116.65097388722764</c:v>
                </c:pt>
                <c:pt idx="56">
                  <c:v>116.82658021754365</c:v>
                </c:pt>
                <c:pt idx="57">
                  <c:v>116.99590609737076</c:v>
                </c:pt>
                <c:pt idx="58">
                  <c:v>117.15928451245345</c:v>
                </c:pt>
                <c:pt idx="59">
                  <c:v>117.31702488952872</c:v>
                </c:pt>
                <c:pt idx="60">
                  <c:v>117.46941515311273</c:v>
                </c:pt>
                <c:pt idx="61">
                  <c:v>117.61672357213378</c:v>
                </c:pt>
                <c:pt idx="62">
                  <c:v>117.75920042068597</c:v>
                </c:pt>
                <c:pt idx="63">
                  <c:v>117.89707947408176</c:v>
                </c:pt>
                <c:pt idx="64">
                  <c:v>118.03057935871338</c:v>
                </c:pt>
                <c:pt idx="65">
                  <c:v>118.15990477193147</c:v>
                </c:pt>
                <c:pt idx="66">
                  <c:v>118.28524758615785</c:v>
                </c:pt>
                <c:pt idx="67">
                  <c:v>118.40678784972606</c:v>
                </c:pt>
                <c:pt idx="68">
                  <c:v>118.52469469544531</c:v>
                </c:pt>
                <c:pt idx="69">
                  <c:v>118.63912716658433</c:v>
                </c:pt>
                <c:pt idx="70">
                  <c:v>118.75023496883753</c:v>
                </c:pt>
                <c:pt idx="71">
                  <c:v>118.85815915584828</c:v>
                </c:pt>
                <c:pt idx="72">
                  <c:v>118.96303275500054</c:v>
                </c:pt>
                <c:pt idx="73">
                  <c:v>119.06498133943434</c:v>
                </c:pt>
                <c:pt idx="74">
                  <c:v>119.16412355157803</c:v>
                </c:pt>
                <c:pt idx="75">
                  <c:v>119.26057158290847</c:v>
                </c:pt>
                <c:pt idx="76">
                  <c:v>119.35443161413883</c:v>
                </c:pt>
                <c:pt idx="77">
                  <c:v>119.44580421958287</c:v>
                </c:pt>
                <c:pt idx="78">
                  <c:v>119.53478473904708</c:v>
                </c:pt>
                <c:pt idx="79">
                  <c:v>119.62146362025088</c:v>
                </c:pt>
                <c:pt idx="80">
                  <c:v>119.70592673446455</c:v>
                </c:pt>
                <c:pt idx="81">
                  <c:v>119.78825566777864</c:v>
                </c:pt>
                <c:pt idx="82">
                  <c:v>119.86852799017514</c:v>
                </c:pt>
                <c:pt idx="83">
                  <c:v>119.94681750435277</c:v>
                </c:pt>
                <c:pt idx="84">
                  <c:v>120.02319447606656</c:v>
                </c:pt>
                <c:pt idx="85">
                  <c:v>120.097725847569</c:v>
                </c:pt>
                <c:pt idx="86">
                  <c:v>120.17047543558687</c:v>
                </c:pt>
                <c:pt idx="87">
                  <c:v>120.24150411513114</c:v>
                </c:pt>
                <c:pt idx="88">
                  <c:v>120.31086999031403</c:v>
                </c:pt>
                <c:pt idx="89">
                  <c:v>120.37862855323786</c:v>
                </c:pt>
                <c:pt idx="90">
                  <c:v>120.44483283192223</c:v>
                </c:pt>
                <c:pt idx="91">
                  <c:v>120.50953352814666</c:v>
                </c:pt>
                <c:pt idx="92">
                  <c:v>120.57277914600787</c:v>
                </c:pt>
                <c:pt idx="93">
                  <c:v>120.63461611191785</c:v>
                </c:pt>
                <c:pt idx="94">
                  <c:v>120.69508888670572</c:v>
                </c:pt>
                <c:pt idx="95">
                  <c:v>120.7542400704278</c:v>
                </c:pt>
                <c:pt idx="96">
                  <c:v>120.81211050043781</c:v>
                </c:pt>
                <c:pt idx="97">
                  <c:v>120.86873934322206</c:v>
                </c:pt>
                <c:pt idx="98">
                  <c:v>120.92416418046147</c:v>
                </c:pt>
                <c:pt idx="99">
                  <c:v>120.97842108974343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49"/>
          <c:order val="49"/>
          <c:spPr>
            <a:ln w="12700">
              <a:solidFill>
                <a:srgbClr val="FFFFCC"/>
              </a:solidFill>
              <a:prstDash val="solid"/>
            </a:ln>
          </c:spPr>
          <c:marker>
            <c:symbol val="none"/>
          </c:marker>
          <c:val>
            <c:numRef>
              <c:f>[1]Hoja1!$B$63:$GS$63</c:f>
              <c:numCache>
                <c:formatCode>General</c:formatCode>
                <c:ptCount val="200"/>
                <c:pt idx="0">
                  <c:v>0</c:v>
                </c:pt>
                <c:pt idx="1">
                  <c:v>9.7173300062233849</c:v>
                </c:pt>
                <c:pt idx="2">
                  <c:v>19.242594615365377</c:v>
                </c:pt>
                <c:pt idx="3">
                  <c:v>28.402534421849023</c:v>
                </c:pt>
                <c:pt idx="4">
                  <c:v>37.057384518036187</c:v>
                </c:pt>
                <c:pt idx="5">
                  <c:v>45.108866426276329</c:v>
                </c:pt>
                <c:pt idx="6">
                  <c:v>52.501131869198332</c:v>
                </c:pt>
                <c:pt idx="7">
                  <c:v>59.216157368772848</c:v>
                </c:pt>
                <c:pt idx="8">
                  <c:v>65.265947741167167</c:v>
                </c:pt>
                <c:pt idx="9">
                  <c:v>70.683802755444887</c:v>
                </c:pt>
                <c:pt idx="10">
                  <c:v>75.516247547171403</c:v>
                </c:pt>
                <c:pt idx="11">
                  <c:v>79.816463191921343</c:v>
                </c:pt>
                <c:pt idx="12">
                  <c:v>83.639446377610753</c:v>
                </c:pt>
                <c:pt idx="13">
                  <c:v>87.038757059722698</c:v>
                </c:pt>
                <c:pt idx="14">
                  <c:v>90.06454782873881</c:v>
                </c:pt>
                <c:pt idx="15">
                  <c:v>92.762537873250821</c:v>
                </c:pt>
                <c:pt idx="16">
                  <c:v>95.173632954591866</c:v>
                </c:pt>
                <c:pt idx="17">
                  <c:v>97.333956395589411</c:v>
                </c:pt>
                <c:pt idx="18">
                  <c:v>99.275120239767958</c:v>
                </c:pt>
                <c:pt idx="19">
                  <c:v>101.02461980833374</c:v>
                </c:pt>
                <c:pt idx="20">
                  <c:v>102.60627613706434</c:v>
                </c:pt>
                <c:pt idx="21">
                  <c:v>104.0406802301351</c:v>
                </c:pt>
                <c:pt idx="22">
                  <c:v>105.34561306254368</c:v>
                </c:pt>
                <c:pt idx="23">
                  <c:v>106.53642825617547</c:v>
                </c:pt>
                <c:pt idx="24">
                  <c:v>107.62639243894802</c:v>
                </c:pt>
                <c:pt idx="25">
                  <c:v>108.62698307692405</c:v>
                </c:pt>
                <c:pt idx="26">
                  <c:v>109.54814620201591</c:v>
                </c:pt>
                <c:pt idx="27">
                  <c:v>110.39851774054618</c:v>
                </c:pt>
                <c:pt idx="28">
                  <c:v>111.18561261286092</c:v>
                </c:pt>
                <c:pt idx="29">
                  <c:v>111.91598576700548</c:v>
                </c:pt>
                <c:pt idx="30">
                  <c:v>112.59536904866091</c:v>
                </c:pt>
                <c:pt idx="31">
                  <c:v>113.2287874293944</c:v>
                </c:pt>
                <c:pt idx="32">
                  <c:v>113.82065769552823</c:v>
                </c:pt>
                <c:pt idx="33">
                  <c:v>114.37487228569714</c:v>
                </c:pt>
                <c:pt idx="34">
                  <c:v>114.89487058008356</c:v>
                </c:pt>
                <c:pt idx="35">
                  <c:v>115.38369959903727</c:v>
                </c:pt>
                <c:pt idx="36">
                  <c:v>115.8440657663689</c:v>
                </c:pt>
                <c:pt idx="37">
                  <c:v>116.2783791318941</c:v>
                </c:pt>
                <c:pt idx="38">
                  <c:v>116.68879122550507</c:v>
                </c:pt>
                <c:pt idx="39">
                  <c:v>117.0772275269354</c:v>
                </c:pt>
                <c:pt idx="40">
                  <c:v>117.44541537705246</c:v>
                </c:pt>
                <c:pt idx="41">
                  <c:v>117.79490802371534</c:v>
                </c:pt>
                <c:pt idx="42">
                  <c:v>118.12710538412006</c:v>
                </c:pt>
                <c:pt idx="43">
                  <c:v>118.44327201269876</c:v>
                </c:pt>
                <c:pt idx="44">
                  <c:v>118.74455268609587</c:v>
                </c:pt>
                <c:pt idx="45">
                  <c:v>119.03198595198438</c:v>
                </c:pt>
                <c:pt idx="46">
                  <c:v>119.30651593438316</c:v>
                </c:pt>
                <c:pt idx="47">
                  <c:v>119.56900264290066</c:v>
                </c:pt>
                <c:pt idx="48">
                  <c:v>119.8202309954666</c:v>
                </c:pt>
                <c:pt idx="49">
                  <c:v>120.06091873238444</c:v>
                </c:pt>
                <c:pt idx="50">
                  <c:v>120.2917233729047</c:v>
                </c:pt>
                <c:pt idx="51">
                  <c:v>120.5132483431338</c:v>
                </c:pt>
                <c:pt idx="52">
                  <c:v>120.72604838524275</c:v>
                </c:pt>
                <c:pt idx="53">
                  <c:v>120.9306343420391</c:v>
                </c:pt>
                <c:pt idx="54">
                  <c:v>121.12747739752875</c:v>
                </c:pt>
                <c:pt idx="55">
                  <c:v>121.31701284271674</c:v>
                </c:pt>
                <c:pt idx="56">
                  <c:v>121.4996434262454</c:v>
                </c:pt>
                <c:pt idx="57">
                  <c:v>121.67574234126559</c:v>
                </c:pt>
                <c:pt idx="58">
                  <c:v>121.8456558929516</c:v>
                </c:pt>
                <c:pt idx="59">
                  <c:v>122.00970588510987</c:v>
                </c:pt>
                <c:pt idx="60">
                  <c:v>122.16819175923725</c:v>
                </c:pt>
                <c:pt idx="61">
                  <c:v>122.32139251501913</c:v>
                </c:pt>
                <c:pt idx="62">
                  <c:v>122.4695684375134</c:v>
                </c:pt>
                <c:pt idx="63">
                  <c:v>122.61296265304503</c:v>
                </c:pt>
                <c:pt idx="64">
                  <c:v>122.75180253306192</c:v>
                </c:pt>
                <c:pt idx="65">
                  <c:v>122.88630096280872</c:v>
                </c:pt>
                <c:pt idx="66">
                  <c:v>123.01665748960417</c:v>
                </c:pt>
                <c:pt idx="67">
                  <c:v>123.1430593637151</c:v>
                </c:pt>
                <c:pt idx="68">
                  <c:v>123.26568248326311</c:v>
                </c:pt>
                <c:pt idx="69">
                  <c:v>123.38469225324771</c:v>
                </c:pt>
                <c:pt idx="70">
                  <c:v>123.50024436759104</c:v>
                </c:pt>
                <c:pt idx="71">
                  <c:v>123.61248552208221</c:v>
                </c:pt>
                <c:pt idx="72">
                  <c:v>123.72155406520056</c:v>
                </c:pt>
                <c:pt idx="73">
                  <c:v>123.82758059301172</c:v>
                </c:pt>
                <c:pt idx="74">
                  <c:v>123.93068849364116</c:v>
                </c:pt>
                <c:pt idx="75">
                  <c:v>124.03099444622481</c:v>
                </c:pt>
                <c:pt idx="76">
                  <c:v>124.12860887870438</c:v>
                </c:pt>
                <c:pt idx="77">
                  <c:v>124.22363638836619</c:v>
                </c:pt>
                <c:pt idx="78">
                  <c:v>124.31617612860896</c:v>
                </c:pt>
                <c:pt idx="79">
                  <c:v>124.40632216506091</c:v>
                </c:pt>
                <c:pt idx="80">
                  <c:v>124.49416380384314</c:v>
                </c:pt>
                <c:pt idx="81">
                  <c:v>124.57978589448979</c:v>
                </c:pt>
                <c:pt idx="82">
                  <c:v>124.66326910978215</c:v>
                </c:pt>
                <c:pt idx="83">
                  <c:v>124.74469020452688</c:v>
                </c:pt>
                <c:pt idx="84">
                  <c:v>124.82412225510922</c:v>
                </c:pt>
                <c:pt idx="85">
                  <c:v>124.90163488147175</c:v>
                </c:pt>
                <c:pt idx="86">
                  <c:v>124.97729445301034</c:v>
                </c:pt>
                <c:pt idx="87">
                  <c:v>125.05116427973638</c:v>
                </c:pt>
                <c:pt idx="88">
                  <c:v>125.12330478992659</c:v>
                </c:pt>
                <c:pt idx="89">
                  <c:v>125.19377369536737</c:v>
                </c:pt>
                <c:pt idx="90">
                  <c:v>125.26262614519912</c:v>
                </c:pt>
                <c:pt idx="91">
                  <c:v>125.32991486927253</c:v>
                </c:pt>
                <c:pt idx="92">
                  <c:v>125.3956903118482</c:v>
                </c:pt>
                <c:pt idx="93">
                  <c:v>125.46000075639456</c:v>
                </c:pt>
                <c:pt idx="94">
                  <c:v>125.52289244217394</c:v>
                </c:pt>
                <c:pt idx="95">
                  <c:v>125.58440967324492</c:v>
                </c:pt>
                <c:pt idx="96">
                  <c:v>125.64459492045533</c:v>
                </c:pt>
                <c:pt idx="97">
                  <c:v>125.70348891695095</c:v>
                </c:pt>
                <c:pt idx="98">
                  <c:v>125.76113074767994</c:v>
                </c:pt>
                <c:pt idx="99">
                  <c:v>125.81755793333318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0"/>
          <c:order val="50"/>
          <c:spPr>
            <a:ln w="12700">
              <a:solidFill>
                <a:srgbClr val="CCFFFF"/>
              </a:solidFill>
              <a:prstDash val="solid"/>
            </a:ln>
          </c:spPr>
          <c:marker>
            <c:symbol val="none"/>
          </c:marker>
          <c:val>
            <c:numRef>
              <c:f>[1]Hoja1!$B$64:$GS$64</c:f>
              <c:numCache>
                <c:formatCode>General</c:formatCode>
                <c:ptCount val="200"/>
                <c:pt idx="0">
                  <c:v>0</c:v>
                </c:pt>
                <c:pt idx="1">
                  <c:v>9.5782034876217317</c:v>
                </c:pt>
                <c:pt idx="2">
                  <c:v>18.884019284551712</c:v>
                </c:pt>
                <c:pt idx="3">
                  <c:v>27.684007730194132</c:v>
                </c:pt>
                <c:pt idx="4">
                  <c:v>35.810350584845601</c:v>
                </c:pt>
                <c:pt idx="5">
                  <c:v>43.169434843558463</c:v>
                </c:pt>
                <c:pt idx="6">
                  <c:v>49.734547644115317</c:v>
                </c:pt>
                <c:pt idx="7">
                  <c:v>55.529547539111064</c:v>
                </c:pt>
                <c:pt idx="8">
                  <c:v>60.610524243031414</c:v>
                </c:pt>
                <c:pt idx="9">
                  <c:v>65.049990182144427</c:v>
                </c:pt>
                <c:pt idx="10">
                  <c:v>68.925382906370388</c:v>
                </c:pt>
                <c:pt idx="11">
                  <c:v>72.311799318965654</c:v>
                </c:pt>
                <c:pt idx="12">
                  <c:v>75.278053616770521</c:v>
                </c:pt>
                <c:pt idx="13">
                  <c:v>77.88500533775958</c:v>
                </c:pt>
                <c:pt idx="14">
                  <c:v>80.185274264528601</c:v>
                </c:pt>
                <c:pt idx="15">
                  <c:v>82.223710632800604</c:v>
                </c:pt>
                <c:pt idx="16">
                  <c:v>84.038214050479851</c:v>
                </c:pt>
                <c:pt idx="17">
                  <c:v>85.660660899321883</c:v>
                </c:pt>
                <c:pt idx="18">
                  <c:v>87.117810408000381</c:v>
                </c:pt>
                <c:pt idx="19">
                  <c:v>88.432127461968562</c:v>
                </c:pt>
                <c:pt idx="20">
                  <c:v>89.622499276554805</c:v>
                </c:pt>
                <c:pt idx="21">
                  <c:v>90.704843993595475</c:v>
                </c:pt>
                <c:pt idx="22">
                  <c:v>91.692619417131169</c:v>
                </c:pt>
                <c:pt idx="23">
                  <c:v>92.597244172094221</c:v>
                </c:pt>
                <c:pt idx="24">
                  <c:v>93.428444395839534</c:v>
                </c:pt>
                <c:pt idx="25">
                  <c:v>94.194538308605843</c:v>
                </c:pt>
                <c:pt idx="26">
                  <c:v>94.902669577004872</c:v>
                </c:pt>
                <c:pt idx="27">
                  <c:v>95.558998773514574</c:v>
                </c:pt>
                <c:pt idx="28">
                  <c:v>96.168860686432922</c:v>
                </c:pt>
                <c:pt idx="29">
                  <c:v>96.736893853797881</c:v>
                </c:pt>
                <c:pt idx="30">
                  <c:v>97.26714751388694</c:v>
                </c:pt>
                <c:pt idx="31">
                  <c:v>97.763170180504915</c:v>
                </c:pt>
                <c:pt idx="32">
                  <c:v>98.228083243727994</c:v>
                </c:pt>
                <c:pt idx="33">
                  <c:v>98.664642341049301</c:v>
                </c:pt>
                <c:pt idx="34">
                  <c:v>99.075288714794453</c:v>
                </c:pt>
                <c:pt idx="35">
                  <c:v>99.462192346365356</c:v>
                </c:pt>
                <c:pt idx="36">
                  <c:v>99.827288316606996</c:v>
                </c:pt>
                <c:pt idx="37">
                  <c:v>100.17230756790084</c:v>
                </c:pt>
                <c:pt idx="38">
                  <c:v>100.49880302398545</c:v>
                </c:pt>
                <c:pt idx="39">
                  <c:v>100.80817184708377</c:v>
                </c:pt>
                <c:pt idx="40">
                  <c:v>101.10167446994045</c:v>
                </c:pt>
                <c:pt idx="41">
                  <c:v>101.38045092586466</c:v>
                </c:pt>
                <c:pt idx="42">
                  <c:v>101.64553490729818</c:v>
                </c:pt>
                <c:pt idx="43">
                  <c:v>101.89786590837767</c:v>
                </c:pt>
                <c:pt idx="44">
                  <c:v>102.13829974594891</c:v>
                </c:pt>
                <c:pt idx="45">
                  <c:v>102.36761770374362</c:v>
                </c:pt>
                <c:pt idx="46">
                  <c:v>102.58653450374518</c:v>
                </c:pt>
                <c:pt idx="47">
                  <c:v>102.79570527539528</c:v>
                </c:pt>
                <c:pt idx="48">
                  <c:v>102.99573166583085</c:v>
                </c:pt>
                <c:pt idx="49">
                  <c:v>103.18716721167283</c:v>
                </c:pt>
                <c:pt idx="50">
                  <c:v>103.37052207412115</c:v>
                </c:pt>
                <c:pt idx="51">
                  <c:v>103.5462672235235</c:v>
                </c:pt>
                <c:pt idx="52">
                  <c:v>103.71483814660351</c:v>
                </c:pt>
                <c:pt idx="53">
                  <c:v>103.87663813868667</c:v>
                </c:pt>
                <c:pt idx="54">
                  <c:v>104.03204123417363</c:v>
                </c:pt>
                <c:pt idx="55">
                  <c:v>104.18139482087281</c:v>
                </c:pt>
                <c:pt idx="56">
                  <c:v>104.32502197736747</c:v>
                </c:pt>
                <c:pt idx="57">
                  <c:v>104.46322356715331</c:v>
                </c:pt>
                <c:pt idx="58">
                  <c:v>104.59628011867238</c:v>
                </c:pt>
                <c:pt idx="59">
                  <c:v>104.72445351645386</c:v>
                </c:pt>
                <c:pt idx="60">
                  <c:v>104.84798852523414</c:v>
                </c:pt>
                <c:pt idx="61">
                  <c:v>104.96711416608092</c:v>
                </c:pt>
                <c:pt idx="62">
                  <c:v>105.08204496110447</c:v>
                </c:pt>
                <c:pt idx="63">
                  <c:v>105.19298206124617</c:v>
                </c:pt>
                <c:pt idx="64">
                  <c:v>105.30011426983185</c:v>
                </c:pt>
                <c:pt idx="65">
                  <c:v>105.40361897302417</c:v>
                </c:pt>
                <c:pt idx="66">
                  <c:v>105.50366298696436</c:v>
                </c:pt>
                <c:pt idx="67">
                  <c:v>105.60040333023123</c:v>
                </c:pt>
                <c:pt idx="68">
                  <c:v>105.69398792923376</c:v>
                </c:pt>
                <c:pt idx="69">
                  <c:v>105.78455626327582</c:v>
                </c:pt>
                <c:pt idx="70">
                  <c:v>105.87223995526492</c:v>
                </c:pt>
                <c:pt idx="71">
                  <c:v>105.95716331336693</c:v>
                </c:pt>
                <c:pt idx="72">
                  <c:v>106.03944382832388</c:v>
                </c:pt>
                <c:pt idx="73">
                  <c:v>106.11919263063656</c:v>
                </c:pt>
                <c:pt idx="74">
                  <c:v>106.19651491136337</c:v>
                </c:pt>
                <c:pt idx="75">
                  <c:v>106.27151030988844</c:v>
                </c:pt>
                <c:pt idx="76">
                  <c:v>106.34427327166198</c:v>
                </c:pt>
                <c:pt idx="77">
                  <c:v>106.4148933786054</c:v>
                </c:pt>
                <c:pt idx="78">
                  <c:v>106.48345565460065</c:v>
                </c:pt>
                <c:pt idx="79">
                  <c:v>106.55004084823923</c:v>
                </c:pt>
                <c:pt idx="80">
                  <c:v>106.61472569479113</c:v>
                </c:pt>
                <c:pt idx="81">
                  <c:v>106.67758315916207</c:v>
                </c:pt>
                <c:pt idx="82">
                  <c:v>106.73868266143633</c:v>
                </c:pt>
                <c:pt idx="83">
                  <c:v>106.79809028645022</c:v>
                </c:pt>
                <c:pt idx="84">
                  <c:v>106.85586897870478</c:v>
                </c:pt>
                <c:pt idx="85">
                  <c:v>106.91207872380485</c:v>
                </c:pt>
                <c:pt idx="86">
                  <c:v>106.96677671750201</c:v>
                </c:pt>
                <c:pt idx="87">
                  <c:v>107.0200175233215</c:v>
                </c:pt>
                <c:pt idx="88">
                  <c:v>107.07185321966466</c:v>
                </c:pt>
                <c:pt idx="89">
                  <c:v>107.12233353719982</c:v>
                </c:pt>
                <c:pt idx="90">
                  <c:v>107.17150598728286</c:v>
                </c:pt>
                <c:pt idx="91">
                  <c:v>107.21941598208454</c:v>
                </c:pt>
                <c:pt idx="92">
                  <c:v>107.26610694704391</c:v>
                </c:pt>
                <c:pt idx="93">
                  <c:v>107.31162042621388</c:v>
                </c:pt>
                <c:pt idx="94">
                  <c:v>107.35599618101841</c:v>
                </c:pt>
                <c:pt idx="95">
                  <c:v>107.39927228289714</c:v>
                </c:pt>
                <c:pt idx="96">
                  <c:v>107.44148520027443</c:v>
                </c:pt>
                <c:pt idx="97">
                  <c:v>107.48266988025421</c:v>
                </c:pt>
                <c:pt idx="98">
                  <c:v>107.52285982541005</c:v>
                </c:pt>
                <c:pt idx="99">
                  <c:v>107.56208716601023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1"/>
          <c:order val="51"/>
          <c:spPr>
            <a:ln w="12700">
              <a:solidFill>
                <a:srgbClr val="660066"/>
              </a:solidFill>
              <a:prstDash val="solid"/>
            </a:ln>
          </c:spPr>
          <c:marker>
            <c:symbol val="none"/>
          </c:marker>
          <c:val>
            <c:numRef>
              <c:f>[1]Hoja1!$B$65:$GS$65</c:f>
              <c:numCache>
                <c:formatCode>General</c:formatCode>
                <c:ptCount val="200"/>
                <c:pt idx="0">
                  <c:v>0</c:v>
                </c:pt>
                <c:pt idx="1">
                  <c:v>10.013576373422719</c:v>
                </c:pt>
                <c:pt idx="2">
                  <c:v>19.742383797485882</c:v>
                </c:pt>
                <c:pt idx="3">
                  <c:v>28.942371717930229</c:v>
                </c:pt>
                <c:pt idx="4">
                  <c:v>37.438093793247674</c:v>
                </c:pt>
                <c:pt idx="5">
                  <c:v>45.131681881902026</c:v>
                </c:pt>
                <c:pt idx="6">
                  <c:v>51.995208900666015</c:v>
                </c:pt>
                <c:pt idx="7">
                  <c:v>58.053617881797933</c:v>
                </c:pt>
                <c:pt idx="8">
                  <c:v>63.365548072260111</c:v>
                </c:pt>
                <c:pt idx="9">
                  <c:v>68.006807917696449</c:v>
                </c:pt>
                <c:pt idx="10">
                  <c:v>72.058354856659946</c:v>
                </c:pt>
                <c:pt idx="11">
                  <c:v>75.598699288009541</c:v>
                </c:pt>
                <c:pt idx="12">
                  <c:v>78.699783326623731</c:v>
                </c:pt>
                <c:pt idx="13">
                  <c:v>81.425232853112277</c:v>
                </c:pt>
                <c:pt idx="14">
                  <c:v>83.830059458370812</c:v>
                </c:pt>
                <c:pt idx="15">
                  <c:v>85.961152025200633</c:v>
                </c:pt>
                <c:pt idx="16">
                  <c:v>87.858132870956211</c:v>
                </c:pt>
                <c:pt idx="17">
                  <c:v>89.554327303836502</c:v>
                </c:pt>
                <c:pt idx="18">
                  <c:v>91.077710881091306</c:v>
                </c:pt>
                <c:pt idx="19">
                  <c:v>92.451769619330776</c:v>
                </c:pt>
                <c:pt idx="20">
                  <c:v>93.696249243670934</c:v>
                </c:pt>
                <c:pt idx="21">
                  <c:v>94.827791447849819</c:v>
                </c:pt>
                <c:pt idx="22">
                  <c:v>95.860465754273491</c:v>
                </c:pt>
                <c:pt idx="23">
                  <c:v>96.80620981628033</c:v>
                </c:pt>
                <c:pt idx="24">
                  <c:v>97.675191868377695</c:v>
                </c:pt>
                <c:pt idx="25">
                  <c:v>98.476108231724282</c:v>
                </c:pt>
                <c:pt idx="26">
                  <c:v>99.216427285050557</c:v>
                </c:pt>
                <c:pt idx="27">
                  <c:v>99.902589626856141</c:v>
                </c:pt>
                <c:pt idx="28">
                  <c:v>100.54017253581624</c:v>
                </c:pt>
                <c:pt idx="29">
                  <c:v>101.13402539260687</c:v>
                </c:pt>
                <c:pt idx="30">
                  <c:v>101.68838149179089</c:v>
                </c:pt>
                <c:pt idx="31">
                  <c:v>102.20695064325513</c:v>
                </c:pt>
                <c:pt idx="32">
                  <c:v>102.69299611844289</c:v>
                </c:pt>
                <c:pt idx="33">
                  <c:v>103.149398811097</c:v>
                </c:pt>
                <c:pt idx="34">
                  <c:v>103.57871092910329</c:v>
                </c:pt>
                <c:pt idx="35">
                  <c:v>103.98320108938196</c:v>
                </c:pt>
                <c:pt idx="36">
                  <c:v>104.36489233099823</c:v>
                </c:pt>
                <c:pt idx="37">
                  <c:v>104.7255942755327</c:v>
                </c:pt>
                <c:pt idx="38">
                  <c:v>105.06693043416659</c:v>
                </c:pt>
                <c:pt idx="39">
                  <c:v>105.39036147649668</c:v>
                </c:pt>
                <c:pt idx="40">
                  <c:v>105.69720512766501</c:v>
                </c:pt>
                <c:pt idx="41">
                  <c:v>105.98865324067668</c:v>
                </c:pt>
                <c:pt idx="42">
                  <c:v>106.26578649399356</c:v>
                </c:pt>
                <c:pt idx="43">
                  <c:v>106.5295870860312</c:v>
                </c:pt>
                <c:pt idx="44">
                  <c:v>106.78094973440113</c:v>
                </c:pt>
                <c:pt idx="45">
                  <c:v>107.02069123573197</c:v>
                </c:pt>
                <c:pt idx="46">
                  <c:v>107.24955879936996</c:v>
                </c:pt>
                <c:pt idx="47">
                  <c:v>107.4682373333678</c:v>
                </c:pt>
                <c:pt idx="48">
                  <c:v>107.67735583245951</c:v>
                </c:pt>
                <c:pt idx="49">
                  <c:v>107.87749299402159</c:v>
                </c:pt>
                <c:pt idx="50">
                  <c:v>108.06918216839938</c:v>
                </c:pt>
                <c:pt idx="51">
                  <c:v>108.25291573368366</c:v>
                </c:pt>
                <c:pt idx="52">
                  <c:v>108.42914897144912</c:v>
                </c:pt>
                <c:pt idx="53">
                  <c:v>108.59830350862697</c:v>
                </c:pt>
                <c:pt idx="54">
                  <c:v>108.76077038118153</c:v>
                </c:pt>
                <c:pt idx="55">
                  <c:v>108.91691276727612</c:v>
                </c:pt>
                <c:pt idx="56">
                  <c:v>109.06706843088418</c:v>
                </c:pt>
                <c:pt idx="57">
                  <c:v>109.21155191111481</c:v>
                </c:pt>
                <c:pt idx="58">
                  <c:v>109.35065648770295</c:v>
                </c:pt>
                <c:pt idx="59">
                  <c:v>109.48465594901995</c:v>
                </c:pt>
                <c:pt idx="60">
                  <c:v>109.61380618547206</c:v>
                </c:pt>
                <c:pt idx="61">
                  <c:v>109.73834662817551</c:v>
                </c:pt>
                <c:pt idx="62">
                  <c:v>109.85850155024559</c:v>
                </c:pt>
                <c:pt idx="63">
                  <c:v>109.97448124584827</c:v>
                </c:pt>
                <c:pt idx="64">
                  <c:v>110.08648310027876</c:v>
                </c:pt>
                <c:pt idx="65">
                  <c:v>110.19469256270708</c:v>
                </c:pt>
                <c:pt idx="66">
                  <c:v>110.29928403182637</c:v>
                </c:pt>
                <c:pt idx="67">
                  <c:v>110.40042166342356</c:v>
                </c:pt>
                <c:pt idx="68">
                  <c:v>110.49826010783529</c:v>
                </c:pt>
                <c:pt idx="69">
                  <c:v>110.59294518433381</c:v>
                </c:pt>
                <c:pt idx="70">
                  <c:v>110.68461449868605</c:v>
                </c:pt>
                <c:pt idx="71">
                  <c:v>110.77339800942906</c:v>
                </c:pt>
                <c:pt idx="72">
                  <c:v>110.85941854779315</c:v>
                </c:pt>
                <c:pt idx="73">
                  <c:v>110.9427922956655</c:v>
                </c:pt>
                <c:pt idx="74">
                  <c:v>111.02362922551625</c:v>
                </c:pt>
                <c:pt idx="75">
                  <c:v>111.10203350579246</c:v>
                </c:pt>
                <c:pt idx="76">
                  <c:v>111.17810387491933</c:v>
                </c:pt>
                <c:pt idx="77">
                  <c:v>111.25193398672381</c:v>
                </c:pt>
                <c:pt idx="78">
                  <c:v>111.32361272980977</c:v>
                </c:pt>
                <c:pt idx="79">
                  <c:v>111.3932245231592</c:v>
                </c:pt>
                <c:pt idx="80">
                  <c:v>111.46084959000891</c:v>
                </c:pt>
                <c:pt idx="81">
                  <c:v>111.52656421185125</c:v>
                </c:pt>
                <c:pt idx="82">
                  <c:v>111.59044096422889</c:v>
                </c:pt>
                <c:pt idx="83">
                  <c:v>111.65254893583432</c:v>
                </c:pt>
                <c:pt idx="84">
                  <c:v>111.71295393228228</c:v>
                </c:pt>
                <c:pt idx="85">
                  <c:v>111.77171866579599</c:v>
                </c:pt>
                <c:pt idx="86">
                  <c:v>111.82890293193392</c:v>
                </c:pt>
                <c:pt idx="87">
                  <c:v>111.88456377438158</c:v>
                </c:pt>
                <c:pt idx="88">
                  <c:v>111.93875563874033</c:v>
                </c:pt>
                <c:pt idx="89">
                  <c:v>111.99153051616345</c:v>
                </c:pt>
                <c:pt idx="90">
                  <c:v>112.0429380776139</c:v>
                </c:pt>
                <c:pt idx="91">
                  <c:v>112.09302579945202</c:v>
                </c:pt>
                <c:pt idx="92">
                  <c:v>112.14183908100046</c:v>
                </c:pt>
                <c:pt idx="93">
                  <c:v>112.18942135467815</c:v>
                </c:pt>
                <c:pt idx="94">
                  <c:v>112.23581418924653</c:v>
                </c:pt>
                <c:pt idx="95">
                  <c:v>112.2810573866652</c:v>
                </c:pt>
                <c:pt idx="96">
                  <c:v>112.32518907301417</c:v>
                </c:pt>
                <c:pt idx="97">
                  <c:v>112.36824578390213</c:v>
                </c:pt>
                <c:pt idx="98">
                  <c:v>112.41026254474689</c:v>
                </c:pt>
                <c:pt idx="99">
                  <c:v>112.45127294628342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2"/>
          <c:order val="52"/>
          <c:spPr>
            <a:ln w="12700">
              <a:solidFill>
                <a:srgbClr val="FF8080"/>
              </a:solidFill>
              <a:prstDash val="solid"/>
            </a:ln>
          </c:spPr>
          <c:marker>
            <c:symbol val="none"/>
          </c:marker>
          <c:val>
            <c:numRef>
              <c:f>[1]Hoja1!$B$66:$GS$66</c:f>
              <c:numCache>
                <c:formatCode>General</c:formatCode>
                <c:ptCount val="200"/>
                <c:pt idx="0">
                  <c:v>0</c:v>
                </c:pt>
                <c:pt idx="1">
                  <c:v>10.448949259223708</c:v>
                </c:pt>
                <c:pt idx="2">
                  <c:v>20.600748310420052</c:v>
                </c:pt>
                <c:pt idx="3">
                  <c:v>30.200735705666325</c:v>
                </c:pt>
                <c:pt idx="4">
                  <c:v>39.06583700164974</c:v>
                </c:pt>
                <c:pt idx="5">
                  <c:v>47.093928920245595</c:v>
                </c:pt>
                <c:pt idx="6">
                  <c:v>54.255870157216705</c:v>
                </c:pt>
                <c:pt idx="7">
                  <c:v>60.577688224484795</c:v>
                </c:pt>
                <c:pt idx="8">
                  <c:v>66.120571901488816</c:v>
                </c:pt>
                <c:pt idx="9">
                  <c:v>70.963625653248457</c:v>
                </c:pt>
                <c:pt idx="10">
                  <c:v>75.191326806949519</c:v>
                </c:pt>
                <c:pt idx="11">
                  <c:v>78.885599257053443</c:v>
                </c:pt>
                <c:pt idx="12">
                  <c:v>82.121513036476941</c:v>
                </c:pt>
                <c:pt idx="13">
                  <c:v>84.965460368464989</c:v>
                </c:pt>
                <c:pt idx="14">
                  <c:v>87.474844652213022</c:v>
                </c:pt>
                <c:pt idx="15">
                  <c:v>89.698593417600662</c:v>
                </c:pt>
                <c:pt idx="16">
                  <c:v>91.678051691432557</c:v>
                </c:pt>
                <c:pt idx="17">
                  <c:v>93.447993708351135</c:v>
                </c:pt>
                <c:pt idx="18">
                  <c:v>95.037611354182232</c:v>
                </c:pt>
                <c:pt idx="19">
                  <c:v>96.471411776692989</c:v>
                </c:pt>
                <c:pt idx="20">
                  <c:v>97.769999210787063</c:v>
                </c:pt>
                <c:pt idx="21">
                  <c:v>98.950738902104149</c:v>
                </c:pt>
                <c:pt idx="22">
                  <c:v>100.02831209141581</c:v>
                </c:pt>
                <c:pt idx="23">
                  <c:v>101.01517546046642</c:v>
                </c:pt>
                <c:pt idx="24">
                  <c:v>101.92193934091586</c:v>
                </c:pt>
                <c:pt idx="25">
                  <c:v>102.75767815484274</c:v>
                </c:pt>
                <c:pt idx="26">
                  <c:v>103.53018499309623</c:v>
                </c:pt>
                <c:pt idx="27">
                  <c:v>104.24618048019771</c:v>
                </c:pt>
                <c:pt idx="28">
                  <c:v>104.91148438519956</c:v>
                </c:pt>
                <c:pt idx="29">
                  <c:v>105.53115693141586</c:v>
                </c:pt>
                <c:pt idx="30">
                  <c:v>106.10961546969484</c:v>
                </c:pt>
                <c:pt idx="31">
                  <c:v>106.65073110600535</c:v>
                </c:pt>
                <c:pt idx="32">
                  <c:v>107.1579089931578</c:v>
                </c:pt>
                <c:pt idx="33">
                  <c:v>107.63415528114469</c:v>
                </c:pt>
                <c:pt idx="34">
                  <c:v>108.08213314341214</c:v>
                </c:pt>
                <c:pt idx="35">
                  <c:v>108.50420983239857</c:v>
                </c:pt>
                <c:pt idx="36">
                  <c:v>108.90249634538945</c:v>
                </c:pt>
                <c:pt idx="37">
                  <c:v>109.27888098316456</c:v>
                </c:pt>
                <c:pt idx="38">
                  <c:v>109.63505784434776</c:v>
                </c:pt>
                <c:pt idx="39">
                  <c:v>109.97255110590957</c:v>
                </c:pt>
                <c:pt idx="40">
                  <c:v>110.29273578538958</c:v>
                </c:pt>
                <c:pt idx="41">
                  <c:v>110.59685555548872</c:v>
                </c:pt>
                <c:pt idx="42">
                  <c:v>110.88603808068893</c:v>
                </c:pt>
                <c:pt idx="43">
                  <c:v>111.16130826368473</c:v>
                </c:pt>
                <c:pt idx="44">
                  <c:v>111.42359972285335</c:v>
                </c:pt>
                <c:pt idx="45">
                  <c:v>111.67376476772031</c:v>
                </c:pt>
                <c:pt idx="46">
                  <c:v>111.91258309499474</c:v>
                </c:pt>
                <c:pt idx="47">
                  <c:v>112.1407693913403</c:v>
                </c:pt>
                <c:pt idx="48">
                  <c:v>112.35897999908819</c:v>
                </c:pt>
                <c:pt idx="49">
                  <c:v>112.56781877637036</c:v>
                </c:pt>
                <c:pt idx="50">
                  <c:v>112.76784226267762</c:v>
                </c:pt>
                <c:pt idx="51">
                  <c:v>112.95956424384381</c:v>
                </c:pt>
                <c:pt idx="52">
                  <c:v>113.14345979629474</c:v>
                </c:pt>
                <c:pt idx="53">
                  <c:v>113.31996887856728</c:v>
                </c:pt>
                <c:pt idx="54">
                  <c:v>113.48949952818941</c:v>
                </c:pt>
                <c:pt idx="55">
                  <c:v>113.65243071367942</c:v>
                </c:pt>
                <c:pt idx="56">
                  <c:v>113.80911488440088</c:v>
                </c:pt>
                <c:pt idx="57">
                  <c:v>113.95988025507633</c:v>
                </c:pt>
                <c:pt idx="58">
                  <c:v>114.10503285673352</c:v>
                </c:pt>
                <c:pt idx="59">
                  <c:v>114.24485838158603</c:v>
                </c:pt>
                <c:pt idx="60">
                  <c:v>114.37962384570997</c:v>
                </c:pt>
                <c:pt idx="61">
                  <c:v>114.50957909027009</c:v>
                </c:pt>
                <c:pt idx="62">
                  <c:v>114.6349581393867</c:v>
                </c:pt>
                <c:pt idx="63">
                  <c:v>114.75598043045036</c:v>
                </c:pt>
                <c:pt idx="64">
                  <c:v>114.87285193072566</c:v>
                </c:pt>
                <c:pt idx="65">
                  <c:v>114.98576615239</c:v>
                </c:pt>
                <c:pt idx="66">
                  <c:v>115.09490507668839</c:v>
                </c:pt>
                <c:pt idx="67">
                  <c:v>115.20043999661588</c:v>
                </c:pt>
                <c:pt idx="68">
                  <c:v>115.30253228643683</c:v>
                </c:pt>
                <c:pt idx="69">
                  <c:v>115.4013341053918</c:v>
                </c:pt>
                <c:pt idx="70">
                  <c:v>115.49698904210717</c:v>
                </c:pt>
                <c:pt idx="71">
                  <c:v>115.5896327054912</c:v>
                </c:pt>
                <c:pt idx="72">
                  <c:v>115.67939326726243</c:v>
                </c:pt>
                <c:pt idx="73">
                  <c:v>115.76639196069443</c:v>
                </c:pt>
                <c:pt idx="74">
                  <c:v>115.85074353966912</c:v>
                </c:pt>
                <c:pt idx="75">
                  <c:v>115.93255670169648</c:v>
                </c:pt>
                <c:pt idx="76">
                  <c:v>116.0119344781767</c:v>
                </c:pt>
                <c:pt idx="77">
                  <c:v>116.08897459484224</c:v>
                </c:pt>
                <c:pt idx="78">
                  <c:v>116.16376980501889</c:v>
                </c:pt>
                <c:pt idx="79">
                  <c:v>116.23640819807916</c:v>
                </c:pt>
                <c:pt idx="80">
                  <c:v>116.30697348522669</c:v>
                </c:pt>
                <c:pt idx="81">
                  <c:v>116.37554526454043</c:v>
                </c:pt>
                <c:pt idx="82">
                  <c:v>116.44219926702145</c:v>
                </c:pt>
                <c:pt idx="83">
                  <c:v>116.50700758521842</c:v>
                </c:pt>
                <c:pt idx="84">
                  <c:v>116.57003888585976</c:v>
                </c:pt>
                <c:pt idx="85">
                  <c:v>116.63135860778711</c:v>
                </c:pt>
                <c:pt idx="86">
                  <c:v>116.69102914636584</c:v>
                </c:pt>
                <c:pt idx="87">
                  <c:v>116.74911002544164</c:v>
                </c:pt>
                <c:pt idx="88">
                  <c:v>116.805658057816</c:v>
                </c:pt>
                <c:pt idx="89">
                  <c:v>116.86072749512708</c:v>
                </c:pt>
                <c:pt idx="90">
                  <c:v>116.91437016794492</c:v>
                </c:pt>
                <c:pt idx="91">
                  <c:v>116.9666356168195</c:v>
                </c:pt>
                <c:pt idx="92">
                  <c:v>117.01757121495699</c:v>
                </c:pt>
                <c:pt idx="93">
                  <c:v>117.06722228314241</c:v>
                </c:pt>
                <c:pt idx="94">
                  <c:v>117.11563219747462</c:v>
                </c:pt>
                <c:pt idx="95">
                  <c:v>117.16284249043325</c:v>
                </c:pt>
                <c:pt idx="96">
                  <c:v>117.20889294575393</c:v>
                </c:pt>
                <c:pt idx="97">
                  <c:v>117.25382168755004</c:v>
                </c:pt>
                <c:pt idx="98">
                  <c:v>117.2976652640837</c:v>
                </c:pt>
                <c:pt idx="99">
                  <c:v>117.34045872655662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3"/>
          <c:order val="53"/>
          <c:spPr>
            <a:ln w="12700">
              <a:solidFill>
                <a:srgbClr val="0066CC"/>
              </a:solidFill>
              <a:prstDash val="solid"/>
            </a:ln>
          </c:spPr>
          <c:marker>
            <c:symbol val="none"/>
          </c:marker>
          <c:val>
            <c:numRef>
              <c:f>[1]Hoja1!$B$67:$GS$67</c:f>
              <c:numCache>
                <c:formatCode>General</c:formatCode>
                <c:ptCount val="200"/>
                <c:pt idx="0">
                  <c:v>0</c:v>
                </c:pt>
                <c:pt idx="1">
                  <c:v>10.884322145024695</c:v>
                </c:pt>
                <c:pt idx="2">
                  <c:v>21.459112823354221</c:v>
                </c:pt>
                <c:pt idx="3">
                  <c:v>31.459099693402422</c:v>
                </c:pt>
                <c:pt idx="4">
                  <c:v>40.693580210051813</c:v>
                </c:pt>
                <c:pt idx="5">
                  <c:v>49.056175958589158</c:v>
                </c:pt>
                <c:pt idx="6">
                  <c:v>56.516531413767403</c:v>
                </c:pt>
                <c:pt idx="7">
                  <c:v>63.101758567171665</c:v>
                </c:pt>
                <c:pt idx="8">
                  <c:v>68.875595730717507</c:v>
                </c:pt>
                <c:pt idx="9">
                  <c:v>73.920443388800479</c:v>
                </c:pt>
                <c:pt idx="10">
                  <c:v>78.324298757239077</c:v>
                </c:pt>
                <c:pt idx="11">
                  <c:v>82.172499226097329</c:v>
                </c:pt>
                <c:pt idx="12">
                  <c:v>85.543242746330137</c:v>
                </c:pt>
                <c:pt idx="13">
                  <c:v>88.5056878838177</c:v>
                </c:pt>
                <c:pt idx="14">
                  <c:v>91.119629846055233</c:v>
                </c:pt>
                <c:pt idx="15">
                  <c:v>93.436034810000692</c:v>
                </c:pt>
                <c:pt idx="16">
                  <c:v>95.497970511908918</c:v>
                </c:pt>
                <c:pt idx="17">
                  <c:v>97.341660112865767</c:v>
                </c:pt>
                <c:pt idx="18">
                  <c:v>98.997511827273158</c:v>
                </c:pt>
                <c:pt idx="19">
                  <c:v>100.49105393405519</c:v>
                </c:pt>
                <c:pt idx="20">
                  <c:v>101.84374917790319</c:v>
                </c:pt>
                <c:pt idx="21">
                  <c:v>103.07368635635849</c:v>
                </c:pt>
                <c:pt idx="22">
                  <c:v>104.19615842855815</c:v>
                </c:pt>
                <c:pt idx="23">
                  <c:v>105.22414110465253</c:v>
                </c:pt>
                <c:pt idx="24">
                  <c:v>106.16868681345402</c:v>
                </c:pt>
                <c:pt idx="25">
                  <c:v>107.03924807796118</c:v>
                </c:pt>
                <c:pt idx="26">
                  <c:v>107.84394270114191</c:v>
                </c:pt>
                <c:pt idx="27">
                  <c:v>108.58977133353928</c:v>
                </c:pt>
                <c:pt idx="28">
                  <c:v>109.28279623458288</c:v>
                </c:pt>
                <c:pt idx="29">
                  <c:v>109.92828847022486</c:v>
                </c:pt>
                <c:pt idx="30">
                  <c:v>110.5308494475988</c:v>
                </c:pt>
                <c:pt idx="31">
                  <c:v>111.09451156875558</c:v>
                </c:pt>
                <c:pt idx="32">
                  <c:v>111.62282186787272</c:v>
                </c:pt>
                <c:pt idx="33">
                  <c:v>112.11891175119239</c:v>
                </c:pt>
                <c:pt idx="34">
                  <c:v>112.58555535772096</c:v>
                </c:pt>
                <c:pt idx="35">
                  <c:v>113.02521857541518</c:v>
                </c:pt>
                <c:pt idx="36">
                  <c:v>113.44010035978069</c:v>
                </c:pt>
                <c:pt idx="37">
                  <c:v>113.83216769079642</c:v>
                </c:pt>
                <c:pt idx="38">
                  <c:v>114.2031852545289</c:v>
                </c:pt>
                <c:pt idx="39">
                  <c:v>114.55474073532247</c:v>
                </c:pt>
                <c:pt idx="40">
                  <c:v>114.88826644311415</c:v>
                </c:pt>
                <c:pt idx="41">
                  <c:v>115.20505787030075</c:v>
                </c:pt>
                <c:pt idx="42">
                  <c:v>115.50628966738429</c:v>
                </c:pt>
                <c:pt idx="43">
                  <c:v>115.79302944133826</c:v>
                </c:pt>
                <c:pt idx="44">
                  <c:v>116.06624971130557</c:v>
                </c:pt>
                <c:pt idx="45">
                  <c:v>116.32683829970867</c:v>
                </c:pt>
                <c:pt idx="46">
                  <c:v>116.57560739061952</c:v>
                </c:pt>
                <c:pt idx="47">
                  <c:v>116.81330144931282</c:v>
                </c:pt>
                <c:pt idx="48">
                  <c:v>117.04060416571686</c:v>
                </c:pt>
                <c:pt idx="49">
                  <c:v>117.25814455871912</c:v>
                </c:pt>
                <c:pt idx="50">
                  <c:v>117.46650235695586</c:v>
                </c:pt>
                <c:pt idx="51">
                  <c:v>117.66621275400398</c:v>
                </c:pt>
                <c:pt idx="52">
                  <c:v>117.85777062114035</c:v>
                </c:pt>
                <c:pt idx="53">
                  <c:v>118.04163424850758</c:v>
                </c:pt>
                <c:pt idx="54">
                  <c:v>118.21822867519731</c:v>
                </c:pt>
                <c:pt idx="55">
                  <c:v>118.38794866008273</c:v>
                </c:pt>
                <c:pt idx="56">
                  <c:v>118.55116133791759</c:v>
                </c:pt>
                <c:pt idx="57">
                  <c:v>118.70820859903785</c:v>
                </c:pt>
                <c:pt idx="58">
                  <c:v>118.85940922576407</c:v>
                </c:pt>
                <c:pt idx="59">
                  <c:v>119.00506081415212</c:v>
                </c:pt>
                <c:pt idx="60">
                  <c:v>119.14544150594789</c:v>
                </c:pt>
                <c:pt idx="61">
                  <c:v>119.28081155236468</c:v>
                </c:pt>
                <c:pt idx="62">
                  <c:v>119.41141472852782</c:v>
                </c:pt>
                <c:pt idx="63">
                  <c:v>119.53747961505248</c:v>
                </c:pt>
                <c:pt idx="64">
                  <c:v>119.65922076117256</c:v>
                </c:pt>
                <c:pt idx="65">
                  <c:v>119.77683974207291</c:v>
                </c:pt>
                <c:pt idx="66">
                  <c:v>119.89052612155041</c:v>
                </c:pt>
                <c:pt idx="67">
                  <c:v>120.00045832980821</c:v>
                </c:pt>
                <c:pt idx="68">
                  <c:v>120.10680446503837</c:v>
                </c:pt>
                <c:pt idx="69">
                  <c:v>120.20972302644979</c:v>
                </c:pt>
                <c:pt idx="70">
                  <c:v>120.3093635855283</c:v>
                </c:pt>
                <c:pt idx="71">
                  <c:v>120.40586740155334</c:v>
                </c:pt>
                <c:pt idx="72">
                  <c:v>120.4993679867317</c:v>
                </c:pt>
                <c:pt idx="73">
                  <c:v>120.58999162572337</c:v>
                </c:pt>
                <c:pt idx="74">
                  <c:v>120.677857853822</c:v>
                </c:pt>
                <c:pt idx="75">
                  <c:v>120.76307989760051</c:v>
                </c:pt>
                <c:pt idx="76">
                  <c:v>120.84576508143407</c:v>
                </c:pt>
                <c:pt idx="77">
                  <c:v>120.92601520296067</c:v>
                </c:pt>
                <c:pt idx="78">
                  <c:v>121.00392688022801</c:v>
                </c:pt>
                <c:pt idx="79">
                  <c:v>121.07959187299913</c:v>
                </c:pt>
                <c:pt idx="80">
                  <c:v>121.15309738044446</c:v>
                </c:pt>
                <c:pt idx="81">
                  <c:v>121.22452631722962</c:v>
                </c:pt>
                <c:pt idx="82">
                  <c:v>121.29395756981401</c:v>
                </c:pt>
                <c:pt idx="83">
                  <c:v>121.36146623460252</c:v>
                </c:pt>
                <c:pt idx="84">
                  <c:v>121.42712383943726</c:v>
                </c:pt>
                <c:pt idx="85">
                  <c:v>121.49099854977824</c:v>
                </c:pt>
                <c:pt idx="86">
                  <c:v>121.55315536079775</c:v>
                </c:pt>
                <c:pt idx="87">
                  <c:v>121.61365627650171</c:v>
                </c:pt>
                <c:pt idx="88">
                  <c:v>121.67256047689166</c:v>
                </c:pt>
                <c:pt idx="89">
                  <c:v>121.72992447409071</c:v>
                </c:pt>
                <c:pt idx="90">
                  <c:v>121.78580225827596</c:v>
                </c:pt>
                <c:pt idx="91">
                  <c:v>121.84024543418698</c:v>
                </c:pt>
                <c:pt idx="92">
                  <c:v>121.89330334891353</c:v>
                </c:pt>
                <c:pt idx="93">
                  <c:v>121.94502321160668</c:v>
                </c:pt>
                <c:pt idx="94">
                  <c:v>121.99545020570274</c:v>
                </c:pt>
                <c:pt idx="95">
                  <c:v>122.0446275942013</c:v>
                </c:pt>
                <c:pt idx="96">
                  <c:v>122.09259681849367</c:v>
                </c:pt>
                <c:pt idx="97">
                  <c:v>122.13939759119796</c:v>
                </c:pt>
                <c:pt idx="98">
                  <c:v>122.18506798342052</c:v>
                </c:pt>
                <c:pt idx="99">
                  <c:v>122.22964450682981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4"/>
          <c:order val="54"/>
          <c:spPr>
            <a:ln w="12700">
              <a:solidFill>
                <a:srgbClr val="CCCCFF"/>
              </a:solidFill>
              <a:prstDash val="solid"/>
            </a:ln>
          </c:spPr>
          <c:marker>
            <c:symbol val="none"/>
          </c:marker>
          <c:val>
            <c:numRef>
              <c:f>[1]Hoja1!$B$68:$GS$68</c:f>
              <c:numCache>
                <c:formatCode>General</c:formatCode>
                <c:ptCount val="200"/>
                <c:pt idx="0">
                  <c:v>0</c:v>
                </c:pt>
                <c:pt idx="1">
                  <c:v>11.319695030825683</c:v>
                </c:pt>
                <c:pt idx="2">
                  <c:v>22.317477336288391</c:v>
                </c:pt>
                <c:pt idx="3">
                  <c:v>32.717463681138518</c:v>
                </c:pt>
                <c:pt idx="4">
                  <c:v>42.321323418453886</c:v>
                </c:pt>
                <c:pt idx="5">
                  <c:v>51.018422996932728</c:v>
                </c:pt>
                <c:pt idx="6">
                  <c:v>58.777192670318101</c:v>
                </c:pt>
                <c:pt idx="7">
                  <c:v>65.625828909858527</c:v>
                </c:pt>
                <c:pt idx="8">
                  <c:v>71.630619559946211</c:v>
                </c:pt>
                <c:pt idx="9">
                  <c:v>76.877261124352501</c:v>
                </c:pt>
                <c:pt idx="10">
                  <c:v>81.457270707528636</c:v>
                </c:pt>
                <c:pt idx="11">
                  <c:v>85.459399195141231</c:v>
                </c:pt>
                <c:pt idx="12">
                  <c:v>88.964972456183347</c:v>
                </c:pt>
                <c:pt idx="13">
                  <c:v>92.045915399170411</c:v>
                </c:pt>
                <c:pt idx="14">
                  <c:v>94.764415039897443</c:v>
                </c:pt>
                <c:pt idx="15">
                  <c:v>97.173476202400721</c:v>
                </c:pt>
                <c:pt idx="16">
                  <c:v>99.317889332385278</c:v>
                </c:pt>
                <c:pt idx="17">
                  <c:v>101.2353265173804</c:v>
                </c:pt>
                <c:pt idx="18">
                  <c:v>102.95741230036408</c:v>
                </c:pt>
                <c:pt idx="19">
                  <c:v>104.5106960914174</c:v>
                </c:pt>
                <c:pt idx="20">
                  <c:v>105.91749914501932</c:v>
                </c:pt>
                <c:pt idx="21">
                  <c:v>107.19663381061284</c:v>
                </c:pt>
                <c:pt idx="22">
                  <c:v>108.36400476570047</c:v>
                </c:pt>
                <c:pt idx="23">
                  <c:v>109.43310674883863</c:v>
                </c:pt>
                <c:pt idx="24">
                  <c:v>110.41543428599218</c:v>
                </c:pt>
                <c:pt idx="25">
                  <c:v>111.32081800107963</c:v>
                </c:pt>
                <c:pt idx="26">
                  <c:v>112.15770040918758</c:v>
                </c:pt>
                <c:pt idx="27">
                  <c:v>112.93336218688086</c:v>
                </c:pt>
                <c:pt idx="28">
                  <c:v>113.65410808396618</c:v>
                </c:pt>
                <c:pt idx="29">
                  <c:v>114.32542000903385</c:v>
                </c:pt>
                <c:pt idx="30">
                  <c:v>114.95208342550275</c:v>
                </c:pt>
                <c:pt idx="31">
                  <c:v>115.5382920315058</c:v>
                </c:pt>
                <c:pt idx="32">
                  <c:v>116.08773474258763</c:v>
                </c:pt>
                <c:pt idx="33">
                  <c:v>116.60366822124008</c:v>
                </c:pt>
                <c:pt idx="34">
                  <c:v>117.0889775720298</c:v>
                </c:pt>
                <c:pt idx="35">
                  <c:v>117.54622731843179</c:v>
                </c:pt>
                <c:pt idx="36">
                  <c:v>117.97770437417191</c:v>
                </c:pt>
                <c:pt idx="37">
                  <c:v>118.38545439842828</c:v>
                </c:pt>
                <c:pt idx="38">
                  <c:v>118.77131266471007</c:v>
                </c:pt>
                <c:pt idx="39">
                  <c:v>119.13693036473538</c:v>
                </c:pt>
                <c:pt idx="40">
                  <c:v>119.48379710083871</c:v>
                </c:pt>
                <c:pt idx="41">
                  <c:v>119.81326018511278</c:v>
                </c:pt>
                <c:pt idx="42">
                  <c:v>120.12654125407967</c:v>
                </c:pt>
                <c:pt idx="43">
                  <c:v>120.42475061899179</c:v>
                </c:pt>
                <c:pt idx="44">
                  <c:v>120.70889969975781</c:v>
                </c:pt>
                <c:pt idx="45">
                  <c:v>120.97991183169701</c:v>
                </c:pt>
                <c:pt idx="46">
                  <c:v>121.2386316862443</c:v>
                </c:pt>
                <c:pt idx="47">
                  <c:v>121.48583350728534</c:v>
                </c:pt>
                <c:pt idx="48">
                  <c:v>121.72222833234554</c:v>
                </c:pt>
                <c:pt idx="49">
                  <c:v>121.94847034106789</c:v>
                </c:pt>
                <c:pt idx="50">
                  <c:v>122.16516245123408</c:v>
                </c:pt>
                <c:pt idx="51">
                  <c:v>122.37286126416413</c:v>
                </c:pt>
                <c:pt idx="52">
                  <c:v>122.57208144598596</c:v>
                </c:pt>
                <c:pt idx="53">
                  <c:v>122.76329961844789</c:v>
                </c:pt>
                <c:pt idx="54">
                  <c:v>122.94695782220521</c:v>
                </c:pt>
                <c:pt idx="55">
                  <c:v>123.12346660648603</c:v>
                </c:pt>
                <c:pt idx="56">
                  <c:v>123.29320779143428</c:v>
                </c:pt>
                <c:pt idx="57">
                  <c:v>123.45653694299935</c:v>
                </c:pt>
                <c:pt idx="58">
                  <c:v>123.61378559479463</c:v>
                </c:pt>
                <c:pt idx="59">
                  <c:v>123.76526324671821</c:v>
                </c:pt>
                <c:pt idx="60">
                  <c:v>123.9112591661858</c:v>
                </c:pt>
                <c:pt idx="61">
                  <c:v>124.05204401445927</c:v>
                </c:pt>
                <c:pt idx="62">
                  <c:v>124.18787131766892</c:v>
                </c:pt>
                <c:pt idx="63">
                  <c:v>124.31897879965457</c:v>
                </c:pt>
                <c:pt idx="64">
                  <c:v>124.44558959161947</c:v>
                </c:pt>
                <c:pt idx="65">
                  <c:v>124.56791333175583</c:v>
                </c:pt>
                <c:pt idx="66">
                  <c:v>124.68614716641243</c:v>
                </c:pt>
                <c:pt idx="67">
                  <c:v>124.80047666300054</c:v>
                </c:pt>
                <c:pt idx="68">
                  <c:v>124.9110766436399</c:v>
                </c:pt>
                <c:pt idx="69">
                  <c:v>125.01811194750778</c:v>
                </c:pt>
                <c:pt idx="70">
                  <c:v>125.12173812894945</c:v>
                </c:pt>
                <c:pt idx="71">
                  <c:v>125.22210209761546</c:v>
                </c:pt>
                <c:pt idx="72">
                  <c:v>125.31934270620096</c:v>
                </c:pt>
                <c:pt idx="73">
                  <c:v>125.41359129075231</c:v>
                </c:pt>
                <c:pt idx="74">
                  <c:v>125.50497216797488</c:v>
                </c:pt>
                <c:pt idx="75">
                  <c:v>125.59360309350453</c:v>
                </c:pt>
                <c:pt idx="76">
                  <c:v>125.67959568469142</c:v>
                </c:pt>
                <c:pt idx="77">
                  <c:v>125.7630558110791</c:v>
                </c:pt>
                <c:pt idx="78">
                  <c:v>125.84408395543713</c:v>
                </c:pt>
                <c:pt idx="79">
                  <c:v>125.9227755479191</c:v>
                </c:pt>
                <c:pt idx="80">
                  <c:v>125.99922127566225</c:v>
                </c:pt>
                <c:pt idx="81">
                  <c:v>126.0735073699188</c:v>
                </c:pt>
                <c:pt idx="82">
                  <c:v>126.14571587260657</c:v>
                </c:pt>
                <c:pt idx="83">
                  <c:v>126.21592488398662</c:v>
                </c:pt>
                <c:pt idx="84">
                  <c:v>126.28420879301474</c:v>
                </c:pt>
                <c:pt idx="85">
                  <c:v>126.35063849176937</c:v>
                </c:pt>
                <c:pt idx="86">
                  <c:v>126.41528157522966</c:v>
                </c:pt>
                <c:pt idx="87">
                  <c:v>126.47820252756178</c:v>
                </c:pt>
                <c:pt idx="88">
                  <c:v>126.53946289596733</c:v>
                </c:pt>
                <c:pt idx="89">
                  <c:v>126.59912145305434</c:v>
                </c:pt>
                <c:pt idx="90">
                  <c:v>126.65723434860701</c:v>
                </c:pt>
                <c:pt idx="91">
                  <c:v>126.71385525155446</c:v>
                </c:pt>
                <c:pt idx="92">
                  <c:v>126.76903548287007</c:v>
                </c:pt>
                <c:pt idx="93">
                  <c:v>126.82282414007095</c:v>
                </c:pt>
                <c:pt idx="94">
                  <c:v>126.87526821393085</c:v>
                </c:pt>
                <c:pt idx="95">
                  <c:v>126.92641269796935</c:v>
                </c:pt>
                <c:pt idx="96">
                  <c:v>126.97630069123342</c:v>
                </c:pt>
                <c:pt idx="97">
                  <c:v>127.02497349484588</c:v>
                </c:pt>
                <c:pt idx="98">
                  <c:v>127.07247070275734</c:v>
                </c:pt>
                <c:pt idx="99">
                  <c:v>127.11883028710301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5"/>
          <c:order val="55"/>
          <c:spPr>
            <a:ln w="12700">
              <a:solidFill>
                <a:srgbClr val="000080"/>
              </a:solidFill>
              <a:prstDash val="lgDash"/>
            </a:ln>
          </c:spPr>
          <c:marker>
            <c:symbol val="none"/>
          </c:marker>
          <c:val>
            <c:numRef>
              <c:f>[1]Hoja1!$B$69:$GS$69</c:f>
              <c:numCache>
                <c:formatCode>General</c:formatCode>
                <c:ptCount val="200"/>
                <c:pt idx="0">
                  <c:v>0</c:v>
                </c:pt>
                <c:pt idx="1">
                  <c:v>10.927454521889366</c:v>
                </c:pt>
                <c:pt idx="2">
                  <c:v>21.437664121622269</c:v>
                </c:pt>
                <c:pt idx="3">
                  <c:v>31.194642336660724</c:v>
                </c:pt>
                <c:pt idx="4">
                  <c:v>39.990499235213854</c:v>
                </c:pt>
                <c:pt idx="5">
                  <c:v>47.747255177662716</c:v>
                </c:pt>
                <c:pt idx="6">
                  <c:v>54.487462143765583</c:v>
                </c:pt>
                <c:pt idx="7">
                  <c:v>60.295154897298872</c:v>
                </c:pt>
                <c:pt idx="8">
                  <c:v>65.282208032704418</c:v>
                </c:pt>
                <c:pt idx="9">
                  <c:v>69.565556709618747</c:v>
                </c:pt>
                <c:pt idx="10">
                  <c:v>73.254517293266545</c:v>
                </c:pt>
                <c:pt idx="11">
                  <c:v>76.445232675440479</c:v>
                </c:pt>
                <c:pt idx="12">
                  <c:v>79.219340271136062</c:v>
                </c:pt>
                <c:pt idx="13">
                  <c:v>81.644785360902958</c:v>
                </c:pt>
                <c:pt idx="14">
                  <c:v>83.77751938442718</c:v>
                </c:pt>
                <c:pt idx="15">
                  <c:v>85.663406631028607</c:v>
                </c:pt>
                <c:pt idx="16">
                  <c:v>87.340019301563217</c:v>
                </c:pt>
                <c:pt idx="17">
                  <c:v>88.838196988669068</c:v>
                </c:pt>
                <c:pt idx="18">
                  <c:v>90.183344938590437</c:v>
                </c:pt>
                <c:pt idx="19">
                  <c:v>91.396489443332769</c:v>
                </c:pt>
                <c:pt idx="20">
                  <c:v>92.495124635581575</c:v>
                </c:pt>
                <c:pt idx="21">
                  <c:v>93.493887472009021</c:v>
                </c:pt>
                <c:pt idx="22">
                  <c:v>94.405094484228968</c:v>
                </c:pt>
                <c:pt idx="23">
                  <c:v>95.239168760764883</c:v>
                </c:pt>
                <c:pt idx="24">
                  <c:v>96.004980352322363</c:v>
                </c:pt>
                <c:pt idx="25">
                  <c:v>96.710118580288508</c:v>
                </c:pt>
                <c:pt idx="26">
                  <c:v>97.361110788488887</c:v>
                </c:pt>
                <c:pt idx="27">
                  <c:v>97.963598901700905</c:v>
                </c:pt>
                <c:pt idx="28">
                  <c:v>98.522482646079084</c:v>
                </c:pt>
                <c:pt idx="29">
                  <c:v>99.042036329437309</c:v>
                </c:pt>
                <c:pt idx="30">
                  <c:v>99.526004562003507</c:v>
                </c:pt>
                <c:pt idx="31">
                  <c:v>99.977681125373664</c:v>
                </c:pt>
                <c:pt idx="32">
                  <c:v>100.39997429123828</c:v>
                </c:pt>
                <c:pt idx="33">
                  <c:v>100.79546119059994</c:v>
                </c:pt>
                <c:pt idx="34">
                  <c:v>101.16643329091519</c:v>
                </c:pt>
                <c:pt idx="35">
                  <c:v>101.51493461617193</c:v>
                </c:pt>
                <c:pt idx="36">
                  <c:v>101.84279401528177</c:v>
                </c:pt>
                <c:pt idx="37">
                  <c:v>102.15165252592335</c:v>
                </c:pt>
                <c:pt idx="38">
                  <c:v>102.44298667779663</c:v>
                </c:pt>
                <c:pt idx="39">
                  <c:v>102.71812841869813</c:v>
                </c:pt>
                <c:pt idx="40">
                  <c:v>102.97828221939146</c:v>
                </c:pt>
                <c:pt idx="41">
                  <c:v>103.22453981163876</c:v>
                </c:pt>
                <c:pt idx="42">
                  <c:v>103.45789293237878</c:v>
                </c:pt>
                <c:pt idx="43">
                  <c:v>103.67924438156643</c:v>
                </c:pt>
                <c:pt idx="44">
                  <c:v>103.88941764828532</c:v>
                </c:pt>
                <c:pt idx="45">
                  <c:v>104.08916531680906</c:v>
                </c:pt>
                <c:pt idx="46">
                  <c:v>104.2791764292956</c:v>
                </c:pt>
                <c:pt idx="47">
                  <c:v>104.46008295316038</c:v>
                </c:pt>
                <c:pt idx="48">
                  <c:v>104.63246547764152</c:v>
                </c:pt>
                <c:pt idx="49">
                  <c:v>104.7968582446575</c:v>
                </c:pt>
                <c:pt idx="50">
                  <c:v>104.95375360298004</c:v>
                </c:pt>
                <c:pt idx="51">
                  <c:v>105.10360596138177</c:v>
                </c:pt>
                <c:pt idx="52">
                  <c:v>105.24683530526998</c:v>
                </c:pt>
                <c:pt idx="53">
                  <c:v>105.38383033198427</c:v>
                </c:pt>
                <c:pt idx="54">
                  <c:v>105.51495125209695</c:v>
                </c:pt>
                <c:pt idx="55">
                  <c:v>105.6405322974469</c:v>
                </c:pt>
                <c:pt idx="56">
                  <c:v>105.76088397105225</c:v>
                </c:pt>
                <c:pt idx="57">
                  <c:v>105.87629506930887</c:v>
                </c:pt>
                <c:pt idx="58">
                  <c:v>105.9870345028523</c:v>
                </c:pt>
                <c:pt idx="59">
                  <c:v>106.09335293902292</c:v>
                </c:pt>
                <c:pt idx="60">
                  <c:v>106.19548428593284</c:v>
                </c:pt>
                <c:pt idx="61">
                  <c:v>106.29364703561032</c:v>
                </c:pt>
                <c:pt idx="62">
                  <c:v>106.38804548152858</c:v>
                </c:pt>
                <c:pt idx="63">
                  <c:v>106.4788708239535</c:v>
                </c:pt>
                <c:pt idx="64">
                  <c:v>106.56630217492973</c:v>
                </c:pt>
                <c:pt idx="65">
                  <c:v>106.65050747332202</c:v>
                </c:pt>
                <c:pt idx="66">
                  <c:v>106.73164431911285</c:v>
                </c:pt>
                <c:pt idx="67">
                  <c:v>106.80986073509864</c:v>
                </c:pt>
                <c:pt idx="68">
                  <c:v>106.88529586320244</c:v>
                </c:pt>
                <c:pt idx="69">
                  <c:v>106.95808060181491</c:v>
                </c:pt>
                <c:pt idx="70">
                  <c:v>107.02833818986711</c:v>
                </c:pt>
                <c:pt idx="71">
                  <c:v>107.09618474271933</c:v>
                </c:pt>
                <c:pt idx="72">
                  <c:v>107.16172974440364</c:v>
                </c:pt>
                <c:pt idx="73">
                  <c:v>107.22507650027823</c:v>
                </c:pt>
                <c:pt idx="74">
                  <c:v>107.28632255372688</c:v>
                </c:pt>
                <c:pt idx="75">
                  <c:v>107.34556007016218</c:v>
                </c:pt>
                <c:pt idx="76">
                  <c:v>107.40287619125974</c:v>
                </c:pt>
                <c:pt idx="77">
                  <c:v>107.45835336205541</c:v>
                </c:pt>
                <c:pt idx="78">
                  <c:v>107.51206963327658</c:v>
                </c:pt>
                <c:pt idx="79">
                  <c:v>107.56409894104574</c:v>
                </c:pt>
                <c:pt idx="80">
                  <c:v>107.61451136588714</c:v>
                </c:pt>
                <c:pt idx="81">
                  <c:v>107.6633733727824</c:v>
                </c:pt>
                <c:pt idx="82">
                  <c:v>107.71074803385544</c:v>
                </c:pt>
                <c:pt idx="83">
                  <c:v>107.75669523511934</c:v>
                </c:pt>
                <c:pt idx="84">
                  <c:v>107.80127186858471</c:v>
                </c:pt>
                <c:pt idx="85">
                  <c:v>107.84453201091085</c:v>
                </c:pt>
                <c:pt idx="86">
                  <c:v>107.88652708967322</c:v>
                </c:pt>
                <c:pt idx="87">
                  <c:v>107.92730603822515</c:v>
                </c:pt>
                <c:pt idx="88">
                  <c:v>107.96691544004501</c:v>
                </c:pt>
                <c:pt idx="89">
                  <c:v>108.00539966338172</c:v>
                </c:pt>
                <c:pt idx="90">
                  <c:v>108.04280098694119</c:v>
                </c:pt>
                <c:pt idx="91">
                  <c:v>108.07915971729228</c:v>
                </c:pt>
                <c:pt idx="92">
                  <c:v>108.11451429861361</c:v>
                </c:pt>
                <c:pt idx="93">
                  <c:v>108.14890141534981</c:v>
                </c:pt>
                <c:pt idx="94">
                  <c:v>108.18235608829872</c:v>
                </c:pt>
                <c:pt idx="95">
                  <c:v>108.21491176460805</c:v>
                </c:pt>
                <c:pt idx="96">
                  <c:v>108.24660040212088</c:v>
                </c:pt>
                <c:pt idx="97">
                  <c:v>108.27745254847373</c:v>
                </c:pt>
                <c:pt idx="98">
                  <c:v>108.30749741531885</c:v>
                </c:pt>
                <c:pt idx="99">
                  <c:v>108.33676294801249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6"/>
          <c:order val="56"/>
          <c:spPr>
            <a:ln w="12700">
              <a:solidFill>
                <a:srgbClr val="FF00FF"/>
              </a:solidFill>
              <a:prstDash val="lgDash"/>
            </a:ln>
          </c:spPr>
          <c:marker>
            <c:symbol val="none"/>
          </c:marker>
          <c:val>
            <c:numRef>
              <c:f>[1]Hoja1!$B$70:$GS$70</c:f>
              <c:numCache>
                <c:formatCode>General</c:formatCode>
                <c:ptCount val="200"/>
                <c:pt idx="0">
                  <c:v>0</c:v>
                </c:pt>
                <c:pt idx="1">
                  <c:v>11.424157000157065</c:v>
                </c:pt>
                <c:pt idx="2">
                  <c:v>22.412103399877829</c:v>
                </c:pt>
                <c:pt idx="3">
                  <c:v>32.612580624690757</c:v>
                </c:pt>
                <c:pt idx="4">
                  <c:v>41.808249200450845</c:v>
                </c:pt>
                <c:pt idx="5">
                  <c:v>49.917584958465568</c:v>
                </c:pt>
                <c:pt idx="6">
                  <c:v>56.964164968482194</c:v>
                </c:pt>
                <c:pt idx="7">
                  <c:v>63.035843756266999</c:v>
                </c:pt>
                <c:pt idx="8">
                  <c:v>68.249581125100079</c:v>
                </c:pt>
                <c:pt idx="9">
                  <c:v>72.727627469146881</c:v>
                </c:pt>
                <c:pt idx="10">
                  <c:v>76.584268079324119</c:v>
                </c:pt>
                <c:pt idx="11">
                  <c:v>79.920015978869586</c:v>
                </c:pt>
                <c:pt idx="12">
                  <c:v>82.820219374369529</c:v>
                </c:pt>
                <c:pt idx="13">
                  <c:v>85.355911968216731</c:v>
                </c:pt>
                <c:pt idx="14">
                  <c:v>87.58558844735569</c:v>
                </c:pt>
                <c:pt idx="15">
                  <c:v>89.557197841529913</c:v>
                </c:pt>
                <c:pt idx="16">
                  <c:v>91.310020178906996</c:v>
                </c:pt>
                <c:pt idx="17">
                  <c:v>92.876296851790386</c:v>
                </c:pt>
                <c:pt idx="18">
                  <c:v>94.282587890344544</c:v>
                </c:pt>
                <c:pt idx="19">
                  <c:v>95.550875327120622</c:v>
                </c:pt>
                <c:pt idx="20">
                  <c:v>96.699448482653466</c:v>
                </c:pt>
                <c:pt idx="21">
                  <c:v>97.743609629827617</c:v>
                </c:pt>
                <c:pt idx="22">
                  <c:v>98.696235142603015</c:v>
                </c:pt>
                <c:pt idx="23">
                  <c:v>99.568221886254193</c:v>
                </c:pt>
                <c:pt idx="24">
                  <c:v>100.36884309560973</c:v>
                </c:pt>
                <c:pt idx="25">
                  <c:v>101.10603306121071</c:v>
                </c:pt>
                <c:pt idx="26">
                  <c:v>101.78661582432929</c:v>
                </c:pt>
                <c:pt idx="27">
                  <c:v>102.41648976086913</c:v>
                </c:pt>
                <c:pt idx="28">
                  <c:v>103.00077731180995</c:v>
                </c:pt>
                <c:pt idx="29">
                  <c:v>103.54394707168446</c:v>
                </c:pt>
                <c:pt idx="30">
                  <c:v>104.04991386027639</c:v>
                </c:pt>
                <c:pt idx="31">
                  <c:v>104.52212117652701</c:v>
                </c:pt>
                <c:pt idx="32">
                  <c:v>104.96360948629456</c:v>
                </c:pt>
                <c:pt idx="33">
                  <c:v>105.37707306289994</c:v>
                </c:pt>
                <c:pt idx="34">
                  <c:v>105.76490753141134</c:v>
                </c:pt>
                <c:pt idx="35">
                  <c:v>106.12924982599792</c:v>
                </c:pt>
                <c:pt idx="36">
                  <c:v>106.47201192506731</c:v>
                </c:pt>
                <c:pt idx="37">
                  <c:v>106.79490945891988</c:v>
                </c:pt>
                <c:pt idx="38">
                  <c:v>107.09948607224192</c:v>
                </c:pt>
                <c:pt idx="39">
                  <c:v>107.38713425591168</c:v>
                </c:pt>
                <c:pt idx="40">
                  <c:v>107.6591132293638</c:v>
                </c:pt>
                <c:pt idx="41">
                  <c:v>107.91656434853144</c:v>
                </c:pt>
                <c:pt idx="42">
                  <c:v>108.1605244293051</c:v>
                </c:pt>
                <c:pt idx="43">
                  <c:v>108.39193730800127</c:v>
                </c:pt>
                <c:pt idx="44">
                  <c:v>108.61166390502557</c:v>
                </c:pt>
                <c:pt idx="45">
                  <c:v>108.82049101302765</c:v>
                </c:pt>
                <c:pt idx="46">
                  <c:v>109.01913899426359</c:v>
                </c:pt>
                <c:pt idx="47">
                  <c:v>109.2082685419404</c:v>
                </c:pt>
                <c:pt idx="48">
                  <c:v>109.38848663571613</c:v>
                </c:pt>
                <c:pt idx="49">
                  <c:v>109.56035180123284</c:v>
                </c:pt>
                <c:pt idx="50">
                  <c:v>109.72437876675185</c:v>
                </c:pt>
                <c:pt idx="51">
                  <c:v>109.88104259599004</c:v>
                </c:pt>
                <c:pt idx="52">
                  <c:v>110.03078236460044</c:v>
                </c:pt>
                <c:pt idx="53">
                  <c:v>110.17400443798356</c:v>
                </c:pt>
                <c:pt idx="54">
                  <c:v>110.31108539991953</c:v>
                </c:pt>
                <c:pt idx="55">
                  <c:v>110.44237467460357</c:v>
                </c:pt>
                <c:pt idx="56">
                  <c:v>110.56819687882737</c:v>
                </c:pt>
                <c:pt idx="57">
                  <c:v>110.68885393609564</c:v>
                </c:pt>
                <c:pt idx="58">
                  <c:v>110.80462698025467</c:v>
                </c:pt>
                <c:pt idx="59">
                  <c:v>110.91577807261487</c:v>
                </c:pt>
                <c:pt idx="60">
                  <c:v>111.02255175347523</c:v>
                </c:pt>
                <c:pt idx="61">
                  <c:v>111.12517644631988</c:v>
                </c:pt>
                <c:pt idx="62">
                  <c:v>111.22386573068896</c:v>
                </c:pt>
                <c:pt idx="63">
                  <c:v>111.31881949776957</c:v>
                </c:pt>
                <c:pt idx="64">
                  <c:v>111.4102250010629</c:v>
                </c:pt>
                <c:pt idx="65">
                  <c:v>111.49825781301848</c:v>
                </c:pt>
                <c:pt idx="66">
                  <c:v>111.58308269725434</c:v>
                </c:pt>
                <c:pt idx="67">
                  <c:v>111.66485440487584</c:v>
                </c:pt>
                <c:pt idx="68">
                  <c:v>111.74371840243893</c:v>
                </c:pt>
                <c:pt idx="69">
                  <c:v>111.81981153826105</c:v>
                </c:pt>
                <c:pt idx="70">
                  <c:v>111.8932626530429</c:v>
                </c:pt>
                <c:pt idx="71">
                  <c:v>111.96419314011567</c:v>
                </c:pt>
                <c:pt idx="72">
                  <c:v>112.03271746005835</c:v>
                </c:pt>
                <c:pt idx="73">
                  <c:v>112.09894361392725</c:v>
                </c:pt>
                <c:pt idx="74">
                  <c:v>112.16297357889628</c:v>
                </c:pt>
                <c:pt idx="75">
                  <c:v>112.22490370971501</c:v>
                </c:pt>
                <c:pt idx="76">
                  <c:v>112.28482510904426</c:v>
                </c:pt>
                <c:pt idx="77">
                  <c:v>112.34282396942156</c:v>
                </c:pt>
                <c:pt idx="78">
                  <c:v>112.39898188933461</c:v>
                </c:pt>
                <c:pt idx="79">
                  <c:v>112.45337616563873</c:v>
                </c:pt>
                <c:pt idx="80">
                  <c:v>112.50608006433656</c:v>
                </c:pt>
                <c:pt idx="81">
                  <c:v>112.55716307154525</c:v>
                </c:pt>
                <c:pt idx="82">
                  <c:v>112.60669112630342</c:v>
                </c:pt>
                <c:pt idx="83">
                  <c:v>112.65472683671567</c:v>
                </c:pt>
                <c:pt idx="84">
                  <c:v>112.70132968079309</c:v>
                </c:pt>
                <c:pt idx="85">
                  <c:v>112.74655619322499</c:v>
                </c:pt>
                <c:pt idx="86">
                  <c:v>112.79046013920383</c:v>
                </c:pt>
                <c:pt idx="87">
                  <c:v>112.8330926763263</c:v>
                </c:pt>
                <c:pt idx="88">
                  <c:v>112.87450250550161</c:v>
                </c:pt>
                <c:pt idx="89">
                  <c:v>112.91473601171725</c:v>
                </c:pt>
                <c:pt idx="90">
                  <c:v>112.95383739543851</c:v>
                </c:pt>
                <c:pt idx="91">
                  <c:v>112.99184879535102</c:v>
                </c:pt>
                <c:pt idx="92">
                  <c:v>113.02881040309605</c:v>
                </c:pt>
                <c:pt idx="93">
                  <c:v>113.06476057059298</c:v>
                </c:pt>
                <c:pt idx="94">
                  <c:v>113.09973591049412</c:v>
                </c:pt>
                <c:pt idx="95">
                  <c:v>113.13377139027205</c:v>
                </c:pt>
                <c:pt idx="96">
                  <c:v>113.16690042039909</c:v>
                </c:pt>
                <c:pt idx="97">
                  <c:v>113.19915493704073</c:v>
                </c:pt>
                <c:pt idx="98">
                  <c:v>113.23056547965153</c:v>
                </c:pt>
                <c:pt idx="99">
                  <c:v>113.26116126383124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7"/>
          <c:order val="57"/>
          <c:spPr>
            <a:ln w="12700">
              <a:solidFill>
                <a:srgbClr val="FFFF00"/>
              </a:solidFill>
              <a:prstDash val="lgDash"/>
            </a:ln>
          </c:spPr>
          <c:marker>
            <c:symbol val="none"/>
          </c:marker>
          <c:val>
            <c:numRef>
              <c:f>[1]Hoja1!$B$71:$GS$71</c:f>
              <c:numCache>
                <c:formatCode>General</c:formatCode>
                <c:ptCount val="200"/>
                <c:pt idx="0">
                  <c:v>0</c:v>
                </c:pt>
                <c:pt idx="1">
                  <c:v>11.920859478424763</c:v>
                </c:pt>
                <c:pt idx="2">
                  <c:v>23.386542678133388</c:v>
                </c:pt>
                <c:pt idx="3">
                  <c:v>34.030518912720787</c:v>
                </c:pt>
                <c:pt idx="4">
                  <c:v>43.625999165687837</c:v>
                </c:pt>
                <c:pt idx="5">
                  <c:v>52.08791473926842</c:v>
                </c:pt>
                <c:pt idx="6">
                  <c:v>59.440867793198812</c:v>
                </c:pt>
                <c:pt idx="7">
                  <c:v>65.776532615235126</c:v>
                </c:pt>
                <c:pt idx="8">
                  <c:v>71.216954217495726</c:v>
                </c:pt>
                <c:pt idx="9">
                  <c:v>75.889698228675002</c:v>
                </c:pt>
                <c:pt idx="10">
                  <c:v>79.914018865381692</c:v>
                </c:pt>
                <c:pt idx="11">
                  <c:v>83.394799282298706</c:v>
                </c:pt>
                <c:pt idx="12">
                  <c:v>86.421098477602982</c:v>
                </c:pt>
                <c:pt idx="13">
                  <c:v>89.067038575530503</c:v>
                </c:pt>
                <c:pt idx="14">
                  <c:v>91.393657510284186</c:v>
                </c:pt>
                <c:pt idx="15">
                  <c:v>93.450989052031218</c:v>
                </c:pt>
                <c:pt idx="16">
                  <c:v>95.280021056250774</c:v>
                </c:pt>
                <c:pt idx="17">
                  <c:v>96.914396714911703</c:v>
                </c:pt>
                <c:pt idx="18">
                  <c:v>98.381830842098651</c:v>
                </c:pt>
                <c:pt idx="19">
                  <c:v>99.705261210908475</c:v>
                </c:pt>
                <c:pt idx="20">
                  <c:v>100.90377232972536</c:v>
                </c:pt>
                <c:pt idx="21">
                  <c:v>101.9933317876462</c:v>
                </c:pt>
                <c:pt idx="22">
                  <c:v>102.98737580097706</c:v>
                </c:pt>
                <c:pt idx="23">
                  <c:v>103.8972750117435</c:v>
                </c:pt>
                <c:pt idx="24">
                  <c:v>104.73270583889712</c:v>
                </c:pt>
                <c:pt idx="25">
                  <c:v>105.50194754213292</c:v>
                </c:pt>
                <c:pt idx="26">
                  <c:v>106.2121208601697</c:v>
                </c:pt>
                <c:pt idx="27">
                  <c:v>106.86938062003736</c:v>
                </c:pt>
                <c:pt idx="28">
                  <c:v>107.47907197754083</c:v>
                </c:pt>
                <c:pt idx="29">
                  <c:v>108.0458578139316</c:v>
                </c:pt>
                <c:pt idx="30">
                  <c:v>108.57382315854929</c:v>
                </c:pt>
                <c:pt idx="31">
                  <c:v>109.06656122768037</c:v>
                </c:pt>
                <c:pt idx="32">
                  <c:v>109.52724468135085</c:v>
                </c:pt>
                <c:pt idx="33">
                  <c:v>109.95868493519993</c:v>
                </c:pt>
                <c:pt idx="34">
                  <c:v>110.36338177190748</c:v>
                </c:pt>
                <c:pt idx="35">
                  <c:v>110.74356503582392</c:v>
                </c:pt>
                <c:pt idx="36">
                  <c:v>111.10122983485284</c:v>
                </c:pt>
                <c:pt idx="37">
                  <c:v>111.43816639191638</c:v>
                </c:pt>
                <c:pt idx="38">
                  <c:v>111.75598546668722</c:v>
                </c:pt>
                <c:pt idx="39">
                  <c:v>112.05614009312524</c:v>
                </c:pt>
                <c:pt idx="40">
                  <c:v>112.33994423933613</c:v>
                </c:pt>
                <c:pt idx="41">
                  <c:v>112.60858888542411</c:v>
                </c:pt>
                <c:pt idx="42">
                  <c:v>112.8631559262314</c:v>
                </c:pt>
                <c:pt idx="43">
                  <c:v>113.1046302344361</c:v>
                </c:pt>
                <c:pt idx="44">
                  <c:v>113.3339101617658</c:v>
                </c:pt>
                <c:pt idx="45">
                  <c:v>113.55181670924624</c:v>
                </c:pt>
                <c:pt idx="46">
                  <c:v>113.75910155923157</c:v>
                </c:pt>
                <c:pt idx="47">
                  <c:v>113.95645413072042</c:v>
                </c:pt>
                <c:pt idx="48">
                  <c:v>114.14450779379074</c:v>
                </c:pt>
                <c:pt idx="49">
                  <c:v>114.32384535780818</c:v>
                </c:pt>
                <c:pt idx="50">
                  <c:v>114.49500393052368</c:v>
                </c:pt>
                <c:pt idx="51">
                  <c:v>114.6584792305983</c:v>
                </c:pt>
                <c:pt idx="52">
                  <c:v>114.8147294239309</c:v>
                </c:pt>
                <c:pt idx="53">
                  <c:v>114.96417854398285</c:v>
                </c:pt>
                <c:pt idx="54">
                  <c:v>115.10721954774212</c:v>
                </c:pt>
                <c:pt idx="55">
                  <c:v>115.24421705176024</c:v>
                </c:pt>
                <c:pt idx="56">
                  <c:v>115.37550978660246</c:v>
                </c:pt>
                <c:pt idx="57">
                  <c:v>115.50141280288241</c:v>
                </c:pt>
                <c:pt idx="58">
                  <c:v>115.62221945765705</c:v>
                </c:pt>
                <c:pt idx="59">
                  <c:v>115.73820320620682</c:v>
                </c:pt>
                <c:pt idx="60">
                  <c:v>115.84961922101763</c:v>
                </c:pt>
                <c:pt idx="61">
                  <c:v>115.95670585702945</c:v>
                </c:pt>
                <c:pt idx="62">
                  <c:v>116.05968597984935</c:v>
                </c:pt>
                <c:pt idx="63">
                  <c:v>116.15876817158563</c:v>
                </c:pt>
                <c:pt idx="64">
                  <c:v>116.25414782719606</c:v>
                </c:pt>
                <c:pt idx="65">
                  <c:v>116.34600815271493</c:v>
                </c:pt>
                <c:pt idx="66">
                  <c:v>116.43452107539584</c:v>
                </c:pt>
                <c:pt idx="67">
                  <c:v>116.51984807465305</c:v>
                </c:pt>
                <c:pt idx="68">
                  <c:v>116.6021409416754</c:v>
                </c:pt>
                <c:pt idx="69">
                  <c:v>116.68154247470719</c:v>
                </c:pt>
                <c:pt idx="70">
                  <c:v>116.75818711621868</c:v>
                </c:pt>
                <c:pt idx="71">
                  <c:v>116.83220153751201</c:v>
                </c:pt>
                <c:pt idx="72">
                  <c:v>116.90370517571307</c:v>
                </c:pt>
                <c:pt idx="73">
                  <c:v>116.97281072757626</c:v>
                </c:pt>
                <c:pt idx="74">
                  <c:v>117.03962460406568</c:v>
                </c:pt>
                <c:pt idx="75">
                  <c:v>117.10424734926782</c:v>
                </c:pt>
                <c:pt idx="76">
                  <c:v>117.16677402682879</c:v>
                </c:pt>
                <c:pt idx="77">
                  <c:v>117.22729457678771</c:v>
                </c:pt>
                <c:pt idx="78">
                  <c:v>117.28589414539263</c:v>
                </c:pt>
                <c:pt idx="79">
                  <c:v>117.34265339023172</c:v>
                </c:pt>
                <c:pt idx="80">
                  <c:v>117.39764876278598</c:v>
                </c:pt>
                <c:pt idx="81">
                  <c:v>117.45095277030808</c:v>
                </c:pt>
                <c:pt idx="82">
                  <c:v>117.5026342187514</c:v>
                </c:pt>
                <c:pt idx="83">
                  <c:v>117.552758438312</c:v>
                </c:pt>
                <c:pt idx="84">
                  <c:v>117.6013874930015</c:v>
                </c:pt>
                <c:pt idx="85">
                  <c:v>117.64858037553911</c:v>
                </c:pt>
                <c:pt idx="86">
                  <c:v>117.69439318873442</c:v>
                </c:pt>
                <c:pt idx="87">
                  <c:v>117.73887931442744</c:v>
                </c:pt>
                <c:pt idx="88">
                  <c:v>117.78208957095821</c:v>
                </c:pt>
                <c:pt idx="89">
                  <c:v>117.8240723600528</c:v>
                </c:pt>
                <c:pt idx="90">
                  <c:v>117.86487380393584</c:v>
                </c:pt>
                <c:pt idx="91">
                  <c:v>117.90453787340977</c:v>
                </c:pt>
                <c:pt idx="92">
                  <c:v>117.94310650757848</c:v>
                </c:pt>
                <c:pt idx="93">
                  <c:v>117.98061972583615</c:v>
                </c:pt>
                <c:pt idx="94">
                  <c:v>118.0171157326895</c:v>
                </c:pt>
                <c:pt idx="95">
                  <c:v>118.05263101593606</c:v>
                </c:pt>
                <c:pt idx="96">
                  <c:v>118.08720043867731</c:v>
                </c:pt>
                <c:pt idx="97">
                  <c:v>118.12085732560772</c:v>
                </c:pt>
                <c:pt idx="98">
                  <c:v>118.1536335439842</c:v>
                </c:pt>
                <c:pt idx="99">
                  <c:v>118.18555957965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8"/>
          <c:order val="58"/>
          <c:spPr>
            <a:ln w="12700">
              <a:solidFill>
                <a:srgbClr val="00FFFF"/>
              </a:solidFill>
              <a:prstDash val="lgDash"/>
            </a:ln>
          </c:spPr>
          <c:marker>
            <c:symbol val="none"/>
          </c:marker>
          <c:val>
            <c:numRef>
              <c:f>[1]Hoja1!$B$72:$GS$72</c:f>
              <c:numCache>
                <c:formatCode>General</c:formatCode>
                <c:ptCount val="200"/>
                <c:pt idx="0">
                  <c:v>0</c:v>
                </c:pt>
                <c:pt idx="1">
                  <c:v>12.417561956692461</c:v>
                </c:pt>
                <c:pt idx="2">
                  <c:v>24.360981956388944</c:v>
                </c:pt>
                <c:pt idx="3">
                  <c:v>35.448457200750823</c:v>
                </c:pt>
                <c:pt idx="4">
                  <c:v>45.443749130924829</c:v>
                </c:pt>
                <c:pt idx="5">
                  <c:v>54.258244520071266</c:v>
                </c:pt>
                <c:pt idx="6">
                  <c:v>61.91757061791543</c:v>
                </c:pt>
                <c:pt idx="7">
                  <c:v>68.517221474203268</c:v>
                </c:pt>
                <c:pt idx="8">
                  <c:v>74.184327309891387</c:v>
                </c:pt>
                <c:pt idx="9">
                  <c:v>79.051768988203122</c:v>
                </c:pt>
                <c:pt idx="10">
                  <c:v>83.243769651439266</c:v>
                </c:pt>
                <c:pt idx="11">
                  <c:v>86.869582585727812</c:v>
                </c:pt>
                <c:pt idx="12">
                  <c:v>90.021977580836435</c:v>
                </c:pt>
                <c:pt idx="13">
                  <c:v>92.778165182844276</c:v>
                </c:pt>
                <c:pt idx="14">
                  <c:v>95.201726573212696</c:v>
                </c:pt>
                <c:pt idx="15">
                  <c:v>97.34478026253251</c:v>
                </c:pt>
                <c:pt idx="16">
                  <c:v>99.250021933594553</c:v>
                </c:pt>
                <c:pt idx="17">
                  <c:v>100.95249657803302</c:v>
                </c:pt>
                <c:pt idx="18">
                  <c:v>102.48107379385277</c:v>
                </c:pt>
                <c:pt idx="19">
                  <c:v>103.85964709469633</c:v>
                </c:pt>
                <c:pt idx="20">
                  <c:v>105.10809617679725</c:v>
                </c:pt>
                <c:pt idx="21">
                  <c:v>106.24305394546479</c:v>
                </c:pt>
                <c:pt idx="22">
                  <c:v>107.27851645935111</c:v>
                </c:pt>
                <c:pt idx="23">
                  <c:v>108.22632813723281</c:v>
                </c:pt>
                <c:pt idx="24">
                  <c:v>109.0965685821845</c:v>
                </c:pt>
                <c:pt idx="25">
                  <c:v>109.89786202305513</c:v>
                </c:pt>
                <c:pt idx="26">
                  <c:v>110.63762589601011</c:v>
                </c:pt>
                <c:pt idx="27">
                  <c:v>111.32227147920558</c:v>
                </c:pt>
                <c:pt idx="28">
                  <c:v>111.95736664327168</c:v>
                </c:pt>
                <c:pt idx="29">
                  <c:v>112.54776855617877</c:v>
                </c:pt>
                <c:pt idx="30">
                  <c:v>113.09773245682217</c:v>
                </c:pt>
                <c:pt idx="31">
                  <c:v>113.61100127883371</c:v>
                </c:pt>
                <c:pt idx="32">
                  <c:v>114.09087987640713</c:v>
                </c:pt>
                <c:pt idx="33">
                  <c:v>114.54029680749993</c:v>
                </c:pt>
                <c:pt idx="34">
                  <c:v>114.96185601240363</c:v>
                </c:pt>
                <c:pt idx="35">
                  <c:v>115.35788024564991</c:v>
                </c:pt>
                <c:pt idx="36">
                  <c:v>115.73044774463838</c:v>
                </c:pt>
                <c:pt idx="37">
                  <c:v>116.0814233249129</c:v>
                </c:pt>
                <c:pt idx="38">
                  <c:v>116.41248486113253</c:v>
                </c:pt>
                <c:pt idx="39">
                  <c:v>116.72514593033878</c:v>
                </c:pt>
                <c:pt idx="40">
                  <c:v>117.02077524930847</c:v>
                </c:pt>
                <c:pt idx="41">
                  <c:v>117.30061342231677</c:v>
                </c:pt>
                <c:pt idx="42">
                  <c:v>117.5657874231577</c:v>
                </c:pt>
                <c:pt idx="43">
                  <c:v>117.81732316087094</c:v>
                </c:pt>
                <c:pt idx="44">
                  <c:v>118.05615641850605</c:v>
                </c:pt>
                <c:pt idx="45">
                  <c:v>118.28314240546483</c:v>
                </c:pt>
                <c:pt idx="46">
                  <c:v>118.49906412419955</c:v>
                </c:pt>
                <c:pt idx="47">
                  <c:v>118.70463971950043</c:v>
                </c:pt>
                <c:pt idx="48">
                  <c:v>118.90052895186535</c:v>
                </c:pt>
                <c:pt idx="49">
                  <c:v>119.08733891438352</c:v>
                </c:pt>
                <c:pt idx="50">
                  <c:v>119.26562909429551</c:v>
                </c:pt>
                <c:pt idx="51">
                  <c:v>119.43591586520657</c:v>
                </c:pt>
                <c:pt idx="52">
                  <c:v>119.59867648326134</c:v>
                </c:pt>
                <c:pt idx="53">
                  <c:v>119.75435264998214</c:v>
                </c:pt>
                <c:pt idx="54">
                  <c:v>119.9033536955647</c:v>
                </c:pt>
                <c:pt idx="55">
                  <c:v>120.04605942891692</c:v>
                </c:pt>
                <c:pt idx="56">
                  <c:v>120.18282269437756</c:v>
                </c:pt>
                <c:pt idx="57">
                  <c:v>120.31397166966917</c:v>
                </c:pt>
                <c:pt idx="58">
                  <c:v>120.43981193505942</c:v>
                </c:pt>
                <c:pt idx="59">
                  <c:v>120.56062833979878</c:v>
                </c:pt>
                <c:pt idx="60">
                  <c:v>120.67668668856004</c:v>
                </c:pt>
                <c:pt idx="61">
                  <c:v>120.78823526773901</c:v>
                </c:pt>
                <c:pt idx="62">
                  <c:v>120.89550622900974</c:v>
                </c:pt>
                <c:pt idx="63">
                  <c:v>120.9987168454017</c:v>
                </c:pt>
                <c:pt idx="64">
                  <c:v>121.09807065332924</c:v>
                </c:pt>
                <c:pt idx="65">
                  <c:v>121.19375849241139</c:v>
                </c:pt>
                <c:pt idx="66">
                  <c:v>121.28595945353733</c:v>
                </c:pt>
                <c:pt idx="67">
                  <c:v>121.37484174443027</c:v>
                </c:pt>
                <c:pt idx="68">
                  <c:v>121.46056348091187</c:v>
                </c:pt>
                <c:pt idx="69">
                  <c:v>121.54327341115331</c:v>
                </c:pt>
                <c:pt idx="70">
                  <c:v>121.62311157939446</c:v>
                </c:pt>
                <c:pt idx="71">
                  <c:v>121.70020993490833</c:v>
                </c:pt>
                <c:pt idx="72">
                  <c:v>121.77469289136778</c:v>
                </c:pt>
                <c:pt idx="73">
                  <c:v>121.84667784122527</c:v>
                </c:pt>
                <c:pt idx="74">
                  <c:v>121.91627562923509</c:v>
                </c:pt>
                <c:pt idx="75">
                  <c:v>121.98359098882065</c:v>
                </c:pt>
                <c:pt idx="76">
                  <c:v>122.04872294461333</c:v>
                </c:pt>
                <c:pt idx="77">
                  <c:v>122.11176518415387</c:v>
                </c:pt>
                <c:pt idx="78">
                  <c:v>122.17280640145066</c:v>
                </c:pt>
                <c:pt idx="79">
                  <c:v>122.23193061482471</c:v>
                </c:pt>
                <c:pt idx="80">
                  <c:v>122.2892174612354</c:v>
                </c:pt>
                <c:pt idx="81">
                  <c:v>122.34474246907091</c:v>
                </c:pt>
                <c:pt idx="82">
                  <c:v>122.39857731119936</c:v>
                </c:pt>
                <c:pt idx="83">
                  <c:v>122.45079003990833</c:v>
                </c:pt>
                <c:pt idx="84">
                  <c:v>122.50144530520988</c:v>
                </c:pt>
                <c:pt idx="85">
                  <c:v>122.55060455785325</c:v>
                </c:pt>
                <c:pt idx="86">
                  <c:v>122.59832623826503</c:v>
                </c:pt>
                <c:pt idx="87">
                  <c:v>122.64466595252858</c:v>
                </c:pt>
                <c:pt idx="88">
                  <c:v>122.68967663641479</c:v>
                </c:pt>
                <c:pt idx="89">
                  <c:v>122.73340870838832</c:v>
                </c:pt>
                <c:pt idx="90">
                  <c:v>122.77591021243317</c:v>
                </c:pt>
                <c:pt idx="91">
                  <c:v>122.8172269514685</c:v>
                </c:pt>
                <c:pt idx="92">
                  <c:v>122.85740261206092</c:v>
                </c:pt>
                <c:pt idx="93">
                  <c:v>122.89647888107932</c:v>
                </c:pt>
                <c:pt idx="94">
                  <c:v>122.9344955548849</c:v>
                </c:pt>
                <c:pt idx="95">
                  <c:v>122.97149064160006</c:v>
                </c:pt>
                <c:pt idx="96">
                  <c:v>123.00750045695554</c:v>
                </c:pt>
                <c:pt idx="97">
                  <c:v>123.0425597141747</c:v>
                </c:pt>
                <c:pt idx="98">
                  <c:v>123.07670160831688</c:v>
                </c:pt>
                <c:pt idx="99">
                  <c:v>123.10995789546875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59"/>
          <c:order val="59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val>
            <c:numRef>
              <c:f>[1]Hoja1!$B$73:$GS$73</c:f>
              <c:numCache>
                <c:formatCode>General</c:formatCode>
                <c:ptCount val="200"/>
                <c:pt idx="0">
                  <c:v>0</c:v>
                </c:pt>
                <c:pt idx="1">
                  <c:v>12.91426443496016</c:v>
                </c:pt>
                <c:pt idx="2">
                  <c:v>25.335421234644503</c:v>
                </c:pt>
                <c:pt idx="3">
                  <c:v>36.866395488780853</c:v>
                </c:pt>
                <c:pt idx="4">
                  <c:v>47.261499096161828</c:v>
                </c:pt>
                <c:pt idx="5">
                  <c:v>56.428574300874118</c:v>
                </c:pt>
                <c:pt idx="6">
                  <c:v>64.394273442632056</c:v>
                </c:pt>
                <c:pt idx="7">
                  <c:v>71.257910333171395</c:v>
                </c:pt>
                <c:pt idx="8">
                  <c:v>77.151700402287034</c:v>
                </c:pt>
                <c:pt idx="9">
                  <c:v>82.213839747731257</c:v>
                </c:pt>
                <c:pt idx="10">
                  <c:v>86.573520437496825</c:v>
                </c:pt>
                <c:pt idx="11">
                  <c:v>90.344365889156933</c:v>
                </c:pt>
                <c:pt idx="12">
                  <c:v>93.622856684069902</c:v>
                </c:pt>
                <c:pt idx="13">
                  <c:v>96.489291790158049</c:v>
                </c:pt>
                <c:pt idx="14">
                  <c:v>99.009795636141206</c:v>
                </c:pt>
                <c:pt idx="15">
                  <c:v>101.23857147303382</c:v>
                </c:pt>
                <c:pt idx="16">
                  <c:v>103.22002281093833</c:v>
                </c:pt>
                <c:pt idx="17">
                  <c:v>104.99059644115435</c:v>
                </c:pt>
                <c:pt idx="18">
                  <c:v>106.58031674560688</c:v>
                </c:pt>
                <c:pt idx="19">
                  <c:v>108.01403297848418</c:v>
                </c:pt>
                <c:pt idx="20">
                  <c:v>109.31242002386914</c:v>
                </c:pt>
                <c:pt idx="21">
                  <c:v>110.49277610328339</c:v>
                </c:pt>
                <c:pt idx="22">
                  <c:v>111.56965711772514</c:v>
                </c:pt>
                <c:pt idx="23">
                  <c:v>112.55538126272214</c:v>
                </c:pt>
                <c:pt idx="24">
                  <c:v>113.46043132547187</c:v>
                </c:pt>
                <c:pt idx="25">
                  <c:v>114.29377650397733</c:v>
                </c:pt>
                <c:pt idx="26">
                  <c:v>115.06313093185051</c:v>
                </c:pt>
                <c:pt idx="27">
                  <c:v>115.7751623383738</c:v>
                </c:pt>
                <c:pt idx="28">
                  <c:v>116.43566130900255</c:v>
                </c:pt>
                <c:pt idx="29">
                  <c:v>117.04967929842591</c:v>
                </c:pt>
                <c:pt idx="30">
                  <c:v>117.62164175509506</c:v>
                </c:pt>
                <c:pt idx="31">
                  <c:v>118.15544132998706</c:v>
                </c:pt>
                <c:pt idx="32">
                  <c:v>118.65451507146342</c:v>
                </c:pt>
                <c:pt idx="33">
                  <c:v>119.12190867979993</c:v>
                </c:pt>
                <c:pt idx="34">
                  <c:v>119.56033025289977</c:v>
                </c:pt>
                <c:pt idx="35">
                  <c:v>119.97219545547591</c:v>
                </c:pt>
                <c:pt idx="36">
                  <c:v>120.35966565442392</c:v>
                </c:pt>
                <c:pt idx="37">
                  <c:v>120.72468025790943</c:v>
                </c:pt>
                <c:pt idx="38">
                  <c:v>121.06898425557782</c:v>
                </c:pt>
                <c:pt idx="39">
                  <c:v>121.39415176755233</c:v>
                </c:pt>
                <c:pt idx="40">
                  <c:v>121.70160625928081</c:v>
                </c:pt>
                <c:pt idx="41">
                  <c:v>121.99263795920945</c:v>
                </c:pt>
                <c:pt idx="42">
                  <c:v>122.26841892008402</c:v>
                </c:pt>
                <c:pt idx="43">
                  <c:v>122.53001608730578</c:v>
                </c:pt>
                <c:pt idx="44">
                  <c:v>122.77840267524628</c:v>
                </c:pt>
                <c:pt idx="45">
                  <c:v>123.01446810168343</c:v>
                </c:pt>
                <c:pt idx="46">
                  <c:v>123.23902668916753</c:v>
                </c:pt>
                <c:pt idx="47">
                  <c:v>123.45282530828045</c:v>
                </c:pt>
                <c:pt idx="48">
                  <c:v>123.65655010993997</c:v>
                </c:pt>
                <c:pt idx="49">
                  <c:v>123.85083247095886</c:v>
                </c:pt>
                <c:pt idx="50">
                  <c:v>124.03625425806732</c:v>
                </c:pt>
                <c:pt idx="51">
                  <c:v>124.21335249981483</c:v>
                </c:pt>
                <c:pt idx="52">
                  <c:v>124.3826235425918</c:v>
                </c:pt>
                <c:pt idx="53">
                  <c:v>124.54452675598142</c:v>
                </c:pt>
                <c:pt idx="54">
                  <c:v>124.69948784338729</c:v>
                </c:pt>
                <c:pt idx="55">
                  <c:v>124.84790180607361</c:v>
                </c:pt>
                <c:pt idx="56">
                  <c:v>124.99013560215266</c:v>
                </c:pt>
                <c:pt idx="57">
                  <c:v>125.12653053645595</c:v>
                </c:pt>
                <c:pt idx="58">
                  <c:v>125.25740441246181</c:v>
                </c:pt>
                <c:pt idx="59">
                  <c:v>125.38305347339073</c:v>
                </c:pt>
                <c:pt idx="60">
                  <c:v>125.50375415610243</c:v>
                </c:pt>
                <c:pt idx="61">
                  <c:v>125.61976467844856</c:v>
                </c:pt>
                <c:pt idx="62">
                  <c:v>125.73132647817013</c:v>
                </c:pt>
                <c:pt idx="63">
                  <c:v>125.83866551921777</c:v>
                </c:pt>
                <c:pt idx="64">
                  <c:v>125.94199347946241</c:v>
                </c:pt>
                <c:pt idx="65">
                  <c:v>126.04150883210784</c:v>
                </c:pt>
                <c:pt idx="66">
                  <c:v>126.13739783167883</c:v>
                </c:pt>
                <c:pt idx="67">
                  <c:v>126.22983541420747</c:v>
                </c:pt>
                <c:pt idx="68">
                  <c:v>126.31898602014834</c:v>
                </c:pt>
                <c:pt idx="69">
                  <c:v>126.40500434759944</c:v>
                </c:pt>
                <c:pt idx="70">
                  <c:v>126.48803604257023</c:v>
                </c:pt>
                <c:pt idx="71">
                  <c:v>126.56821833230467</c:v>
                </c:pt>
                <c:pt idx="72">
                  <c:v>126.64568060702248</c:v>
                </c:pt>
                <c:pt idx="73">
                  <c:v>126.72054495487428</c:v>
                </c:pt>
                <c:pt idx="74">
                  <c:v>126.79292665440448</c:v>
                </c:pt>
                <c:pt idx="75">
                  <c:v>126.86293462837348</c:v>
                </c:pt>
                <c:pt idx="76">
                  <c:v>126.93067186239786</c:v>
                </c:pt>
                <c:pt idx="77">
                  <c:v>126.99623579152002</c:v>
                </c:pt>
                <c:pt idx="78">
                  <c:v>127.05971865750868</c:v>
                </c:pt>
                <c:pt idx="79">
                  <c:v>127.12120783941769</c:v>
                </c:pt>
                <c:pt idx="80">
                  <c:v>127.1807861596848</c:v>
                </c:pt>
                <c:pt idx="81">
                  <c:v>127.23853216783375</c:v>
                </c:pt>
                <c:pt idx="82">
                  <c:v>127.29452040364734</c:v>
                </c:pt>
                <c:pt idx="83">
                  <c:v>127.34882164150466</c:v>
                </c:pt>
                <c:pt idx="84">
                  <c:v>127.40150311741829</c:v>
                </c:pt>
                <c:pt idx="85">
                  <c:v>127.45262874016737</c:v>
                </c:pt>
                <c:pt idx="86">
                  <c:v>127.50225928779562</c:v>
                </c:pt>
                <c:pt idx="87">
                  <c:v>127.55045259062973</c:v>
                </c:pt>
                <c:pt idx="88">
                  <c:v>127.59726370187138</c:v>
                </c:pt>
                <c:pt idx="89">
                  <c:v>127.64274505672385</c:v>
                </c:pt>
                <c:pt idx="90">
                  <c:v>127.6869466209305</c:v>
                </c:pt>
                <c:pt idx="91">
                  <c:v>127.72991602952725</c:v>
                </c:pt>
                <c:pt idx="92">
                  <c:v>127.77169871654336</c:v>
                </c:pt>
                <c:pt idx="93">
                  <c:v>127.8123380363225</c:v>
                </c:pt>
                <c:pt idx="94">
                  <c:v>127.8518753770803</c:v>
                </c:pt>
                <c:pt idx="95">
                  <c:v>127.89035026726405</c:v>
                </c:pt>
                <c:pt idx="96">
                  <c:v>127.92780047523375</c:v>
                </c:pt>
                <c:pt idx="97">
                  <c:v>127.96426210274169</c:v>
                </c:pt>
                <c:pt idx="98">
                  <c:v>127.99976967264955</c:v>
                </c:pt>
                <c:pt idx="99">
                  <c:v>128.0343562112875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0"/>
          <c:order val="60"/>
          <c:spPr>
            <a:ln w="12700">
              <a:solidFill>
                <a:srgbClr val="800000"/>
              </a:solidFill>
              <a:prstDash val="lgDash"/>
            </a:ln>
          </c:spPr>
          <c:marker>
            <c:symbol val="none"/>
          </c:marker>
          <c:val>
            <c:numRef>
              <c:f>[1]Hoja1!$B$74:$GS$74</c:f>
              <c:numCache>
                <c:formatCode>General</c:formatCode>
                <c:ptCount val="200"/>
                <c:pt idx="0">
                  <c:v>0</c:v>
                </c:pt>
                <c:pt idx="1">
                  <c:v>4.8073298265398012</c:v>
                </c:pt>
                <c:pt idx="2">
                  <c:v>9.5838400951627705</c:v>
                </c:pt>
                <c:pt idx="3">
                  <c:v>14.299702475480482</c:v>
                </c:pt>
                <c:pt idx="4">
                  <c:v>18.926997786721053</c:v>
                </c:pt>
                <c:pt idx="5">
                  <c:v>23.440496886543073</c:v>
                </c:pt>
                <c:pt idx="6">
                  <c:v>27.818258030586307</c:v>
                </c:pt>
                <c:pt idx="7">
                  <c:v>32.042015790003219</c:v>
                </c:pt>
                <c:pt idx="8">
                  <c:v>36.097358750464743</c:v>
                </c:pt>
                <c:pt idx="9">
                  <c:v>39.973712524705</c:v>
                </c:pt>
                <c:pt idx="10">
                  <c:v>43.664158790391816</c:v>
                </c:pt>
                <c:pt idx="11">
                  <c:v>47.165129158772388</c:v>
                </c:pt>
                <c:pt idx="12">
                  <c:v>50.47601495622326</c:v>
                </c:pt>
                <c:pt idx="13">
                  <c:v>53.598731587166199</c:v>
                </c:pt>
                <c:pt idx="14">
                  <c:v>56.537270575685788</c:v>
                </c:pt>
                <c:pt idx="15">
                  <c:v>59.297265198080588</c:v>
                </c:pt>
                <c:pt idx="16">
                  <c:v>61.885588108378307</c:v>
                </c:pt>
                <c:pt idx="17">
                  <c:v>64.309992435772941</c:v>
                </c:pt>
                <c:pt idx="18">
                  <c:v>66.578802025296611</c:v>
                </c:pt>
                <c:pt idx="19">
                  <c:v>68.700652008417109</c:v>
                </c:pt>
                <c:pt idx="20">
                  <c:v>70.684277707668045</c:v>
                </c:pt>
                <c:pt idx="21">
                  <c:v>72.538347840668479</c:v>
                </c:pt>
                <c:pt idx="22">
                  <c:v>74.271336873031103</c:v>
                </c:pt>
                <c:pt idx="23">
                  <c:v>75.891430945246924</c:v>
                </c:pt>
                <c:pt idx="24">
                  <c:v>77.406461855115381</c:v>
                </c:pt>
                <c:pt idx="25">
                  <c:v>78.823863940065351</c:v>
                </c:pt>
                <c:pt idx="26">
                  <c:v>80.150649238087126</c:v>
                </c:pt>
                <c:pt idx="27">
                  <c:v>81.393396914543956</c:v>
                </c:pt>
                <c:pt idx="28">
                  <c:v>82.55825355887481</c:v>
                </c:pt>
                <c:pt idx="29">
                  <c:v>83.650941538839845</c:v>
                </c:pt>
                <c:pt idx="30">
                  <c:v>84.676773127432099</c:v>
                </c:pt>
                <c:pt idx="31">
                  <c:v>85.640668578566377</c:v>
                </c:pt>
                <c:pt idx="32">
                  <c:v>86.547176720242263</c:v>
                </c:pt>
                <c:pt idx="33">
                  <c:v>87.400496961286279</c:v>
                </c:pt>
                <c:pt idx="34">
                  <c:v>88.204501876069102</c:v>
                </c:pt>
                <c:pt idx="35">
                  <c:v>88.962759748084864</c:v>
                </c:pt>
                <c:pt idx="36">
                  <c:v>89.678556625547714</c:v>
                </c:pt>
                <c:pt idx="37">
                  <c:v>90.354917577433525</c:v>
                </c:pt>
                <c:pt idx="38">
                  <c:v>90.994626943227374</c:v>
                </c:pt>
                <c:pt idx="39">
                  <c:v>91.600247449773221</c:v>
                </c:pt>
                <c:pt idx="40">
                  <c:v>92.174138128964302</c:v>
                </c:pt>
                <c:pt idx="41">
                  <c:v>92.71847101466355</c:v>
                </c:pt>
                <c:pt idx="42">
                  <c:v>93.235246629588687</c:v>
                </c:pt>
                <c:pt idx="43">
                  <c:v>93.726308295683779</c:v>
                </c:pt>
                <c:pt idx="44">
                  <c:v>94.193355316945301</c:v>
                </c:pt>
                <c:pt idx="45">
                  <c:v>94.637955093536348</c:v>
                </c:pt>
                <c:pt idx="46">
                  <c:v>95.061554231702345</c:v>
                </c:pt>
                <c:pt idx="47">
                  <c:v>95.465488716586023</c:v>
                </c:pt>
                <c:pt idx="48">
                  <c:v>95.850993215374416</c:v>
                </c:pt>
                <c:pt idx="49">
                  <c:v>96.219209576953062</c:v>
                </c:pt>
                <c:pt idx="50">
                  <c:v>96.571194591886666</c:v>
                </c:pt>
                <c:pt idx="51">
                  <c:v>96.907927073474653</c:v>
                </c:pt>
                <c:pt idx="52">
                  <c:v>97.230314317121668</c:v>
                </c:pt>
                <c:pt idx="53">
                  <c:v>97.539197991531182</c:v>
                </c:pt>
                <c:pt idx="54">
                  <c:v>97.835359511424329</c:v>
                </c:pt>
                <c:pt idx="55">
                  <c:v>98.119524937714758</c:v>
                </c:pt>
                <c:pt idx="56">
                  <c:v>98.392369447410942</c:v>
                </c:pt>
                <c:pt idx="57">
                  <c:v>98.654521412017459</c:v>
                </c:pt>
                <c:pt idx="58">
                  <c:v>98.906566119900006</c:v>
                </c:pt>
                <c:pt idx="59">
                  <c:v>99.149049174981144</c:v>
                </c:pt>
                <c:pt idx="60">
                  <c:v>99.382479601254147</c:v>
                </c:pt>
                <c:pt idx="61">
                  <c:v>99.60733267993831</c:v>
                </c:pt>
                <c:pt idx="62">
                  <c:v>99.824052543648804</c:v>
                </c:pt>
                <c:pt idx="63">
                  <c:v>100.03305454970722</c:v>
                </c:pt>
                <c:pt idx="64">
                  <c:v>100.23472745266392</c:v>
                </c:pt>
                <c:pt idx="65">
                  <c:v>100.42943539423236</c:v>
                </c:pt>
                <c:pt idx="66">
                  <c:v>100.61751972713007</c:v>
                </c:pt>
                <c:pt idx="67">
                  <c:v>100.799300687775</c:v>
                </c:pt>
                <c:pt idx="68">
                  <c:v>100.97507893138048</c:v>
                </c:pt>
                <c:pt idx="69">
                  <c:v>101.14513694172177</c:v>
                </c:pt>
                <c:pt idx="70">
                  <c:v>101.30974032669418</c:v>
                </c:pt>
                <c:pt idx="71">
                  <c:v>101.46913900974165</c:v>
                </c:pt>
                <c:pt idx="72">
                  <c:v>101.62356832629233</c:v>
                </c:pt>
                <c:pt idx="73">
                  <c:v>101.77325003348592</c:v>
                </c:pt>
                <c:pt idx="74">
                  <c:v>101.9183932407079</c:v>
                </c:pt>
                <c:pt idx="75">
                  <c:v>102.05919526775008</c:v>
                </c:pt>
                <c:pt idx="76">
                  <c:v>102.19584243678823</c:v>
                </c:pt>
                <c:pt idx="77">
                  <c:v>102.32851080379962</c:v>
                </c:pt>
                <c:pt idx="78">
                  <c:v>102.45736683452979</c:v>
                </c:pt>
                <c:pt idx="79">
                  <c:v>102.58256802965333</c:v>
                </c:pt>
                <c:pt idx="80">
                  <c:v>102.70426350335416</c:v>
                </c:pt>
                <c:pt idx="81">
                  <c:v>102.82259451917076</c:v>
                </c:pt>
                <c:pt idx="82">
                  <c:v>102.93769498660811</c:v>
                </c:pt>
                <c:pt idx="83">
                  <c:v>103.04969192170735</c:v>
                </c:pt>
                <c:pt idx="84">
                  <c:v>103.15870587448244</c:v>
                </c:pt>
                <c:pt idx="85">
                  <c:v>103.26485132587739</c:v>
                </c:pt>
                <c:pt idx="86">
                  <c:v>103.36823705666716</c:v>
                </c:pt>
                <c:pt idx="87">
                  <c:v>103.46896649051457</c:v>
                </c:pt>
                <c:pt idx="88">
                  <c:v>103.5671380132061</c:v>
                </c:pt>
                <c:pt idx="89">
                  <c:v>103.66284526991564</c:v>
                </c:pt>
                <c:pt idx="90">
                  <c:v>103.75617744218943</c:v>
                </c:pt>
                <c:pt idx="91">
                  <c:v>103.84721950620154</c:v>
                </c:pt>
                <c:pt idx="92">
                  <c:v>103.93605247370047</c:v>
                </c:pt>
                <c:pt idx="93">
                  <c:v>104.02275361694859</c:v>
                </c:pt>
                <c:pt idx="94">
                  <c:v>104.10739667884943</c:v>
                </c:pt>
                <c:pt idx="95">
                  <c:v>104.19005206935915</c:v>
                </c:pt>
                <c:pt idx="96">
                  <c:v>104.27078704918999</c:v>
                </c:pt>
                <c:pt idx="97">
                  <c:v>104.34966590173117</c:v>
                </c:pt>
                <c:pt idx="98">
                  <c:v>104.42675009403965</c:v>
                </c:pt>
                <c:pt idx="99">
                  <c:v>104.50209842768409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1"/>
          <c:order val="61"/>
          <c:spPr>
            <a:ln w="12700">
              <a:solidFill>
                <a:srgbClr val="008080"/>
              </a:solidFill>
              <a:prstDash val="lgDash"/>
            </a:ln>
          </c:spPr>
          <c:marker>
            <c:symbol val="none"/>
          </c:marker>
          <c:val>
            <c:numRef>
              <c:f>[1]Hoja1!$B$75:$GS$75</c:f>
              <c:numCache>
                <c:formatCode>General</c:formatCode>
                <c:ptCount val="200"/>
                <c:pt idx="0">
                  <c:v>0</c:v>
                </c:pt>
                <c:pt idx="1">
                  <c:v>5.0258448186552469</c:v>
                </c:pt>
                <c:pt idx="2">
                  <c:v>10.019469190397441</c:v>
                </c:pt>
                <c:pt idx="3">
                  <c:v>14.949688951638686</c:v>
                </c:pt>
                <c:pt idx="4">
                  <c:v>19.787315867935646</c:v>
                </c:pt>
                <c:pt idx="5">
                  <c:v>24.505974017749576</c:v>
                </c:pt>
                <c:pt idx="6">
                  <c:v>29.082724304703866</c:v>
                </c:pt>
                <c:pt idx="7">
                  <c:v>33.498471053185185</c:v>
                </c:pt>
                <c:pt idx="8">
                  <c:v>37.738147784576775</c:v>
                </c:pt>
                <c:pt idx="9">
                  <c:v>41.790699457646141</c:v>
                </c:pt>
                <c:pt idx="10">
                  <c:v>45.648893280864172</c:v>
                </c:pt>
                <c:pt idx="11">
                  <c:v>49.308998665989314</c:v>
                </c:pt>
                <c:pt idx="12">
                  <c:v>52.770379272415227</c:v>
                </c:pt>
                <c:pt idx="13">
                  <c:v>56.03503756840103</c:v>
                </c:pt>
                <c:pt idx="14">
                  <c:v>59.107146510944233</c:v>
                </c:pt>
                <c:pt idx="15">
                  <c:v>61.992595434356979</c:v>
                </c:pt>
                <c:pt idx="16">
                  <c:v>64.698569386031863</c:v>
                </c:pt>
                <c:pt idx="17">
                  <c:v>67.233173910126268</c:v>
                </c:pt>
                <c:pt idx="18">
                  <c:v>69.605111208264645</c:v>
                </c:pt>
                <c:pt idx="19">
                  <c:v>71.823408917890617</c:v>
                </c:pt>
                <c:pt idx="20">
                  <c:v>73.897199421652957</c:v>
                </c:pt>
                <c:pt idx="21">
                  <c:v>75.835545469789778</c:v>
                </c:pt>
                <c:pt idx="22">
                  <c:v>77.647306730896162</c:v>
                </c:pt>
                <c:pt idx="23">
                  <c:v>79.34104144275814</c:v>
                </c:pt>
                <c:pt idx="24">
                  <c:v>80.924937393984266</c:v>
                </c:pt>
                <c:pt idx="25">
                  <c:v>82.40676684643195</c:v>
                </c:pt>
                <c:pt idx="26">
                  <c:v>83.793860567091087</c:v>
                </c:pt>
                <c:pt idx="27">
                  <c:v>85.093096774295958</c:v>
                </c:pt>
                <c:pt idx="28">
                  <c:v>86.310901447914574</c:v>
                </c:pt>
                <c:pt idx="29">
                  <c:v>87.453257063332572</c:v>
                </c:pt>
                <c:pt idx="30">
                  <c:v>88.525717360497197</c:v>
                </c:pt>
                <c:pt idx="31">
                  <c:v>89.533426241228483</c:v>
                </c:pt>
                <c:pt idx="32">
                  <c:v>90.481139298435096</c:v>
                </c:pt>
                <c:pt idx="33">
                  <c:v>91.373246823162916</c:v>
                </c:pt>
                <c:pt idx="34">
                  <c:v>92.213797415890426</c:v>
                </c:pt>
                <c:pt idx="35">
                  <c:v>93.00652155481599</c:v>
                </c:pt>
                <c:pt idx="36">
                  <c:v>93.754854653981695</c:v>
                </c:pt>
                <c:pt idx="37">
                  <c:v>94.461959285498693</c:v>
                </c:pt>
                <c:pt idx="38">
                  <c:v>95.130746349737706</c:v>
                </c:pt>
                <c:pt idx="39">
                  <c:v>95.763895061126547</c:v>
                </c:pt>
                <c:pt idx="40">
                  <c:v>96.363871680280852</c:v>
                </c:pt>
                <c:pt idx="41">
                  <c:v>96.93294696987553</c:v>
                </c:pt>
                <c:pt idx="42">
                  <c:v>97.473212385479087</c:v>
                </c:pt>
                <c:pt idx="43">
                  <c:v>97.986595036396679</c:v>
                </c:pt>
                <c:pt idx="44">
                  <c:v>98.474871467715545</c:v>
                </c:pt>
                <c:pt idx="45">
                  <c:v>98.939680325060721</c:v>
                </c:pt>
                <c:pt idx="46">
                  <c:v>99.382533969506994</c:v>
                </c:pt>
                <c:pt idx="47">
                  <c:v>99.804829112794479</c:v>
                </c:pt>
                <c:pt idx="48">
                  <c:v>100.20785654334598</c:v>
                </c:pt>
                <c:pt idx="49">
                  <c:v>100.59281001226911</c:v>
                </c:pt>
                <c:pt idx="50">
                  <c:v>100.96079434606334</c:v>
                </c:pt>
                <c:pt idx="51">
                  <c:v>101.31283284954168</c:v>
                </c:pt>
                <c:pt idx="52">
                  <c:v>101.64987405880902</c:v>
                </c:pt>
                <c:pt idx="53">
                  <c:v>101.97279790023715</c:v>
                </c:pt>
                <c:pt idx="54">
                  <c:v>102.28242130739817</c:v>
                </c:pt>
                <c:pt idx="55">
                  <c:v>102.57950334397452</c:v>
                </c:pt>
                <c:pt idx="56">
                  <c:v>102.86474987683872</c:v>
                </c:pt>
                <c:pt idx="57">
                  <c:v>103.13881783983643</c:v>
                </c:pt>
                <c:pt idx="58">
                  <c:v>103.40231912535</c:v>
                </c:pt>
                <c:pt idx="59">
                  <c:v>103.65582413748028</c:v>
                </c:pt>
                <c:pt idx="60">
                  <c:v>103.89986503767479</c:v>
                </c:pt>
                <c:pt idx="61">
                  <c:v>104.13493871084459</c:v>
                </c:pt>
                <c:pt idx="62">
                  <c:v>104.36150947745102</c:v>
                </c:pt>
                <c:pt idx="63">
                  <c:v>104.58001157469391</c:v>
                </c:pt>
                <c:pt idx="64">
                  <c:v>104.79085142778501</c:v>
                </c:pt>
                <c:pt idx="65">
                  <c:v>104.99440973033383</c:v>
                </c:pt>
                <c:pt idx="66">
                  <c:v>105.19104335109053</c:v>
                </c:pt>
                <c:pt idx="67">
                  <c:v>105.38108708267386</c:v>
                </c:pt>
                <c:pt idx="68">
                  <c:v>105.56485524644323</c:v>
                </c:pt>
                <c:pt idx="69">
                  <c:v>105.74264316634549</c:v>
                </c:pt>
                <c:pt idx="70">
                  <c:v>105.9147285233621</c:v>
                </c:pt>
                <c:pt idx="71">
                  <c:v>106.08137260109353</c:v>
                </c:pt>
                <c:pt idx="72">
                  <c:v>106.2428214320329</c:v>
                </c:pt>
                <c:pt idx="73">
                  <c:v>106.39930685318983</c:v>
                </c:pt>
                <c:pt idx="74">
                  <c:v>106.5510474789219</c:v>
                </c:pt>
                <c:pt idx="75">
                  <c:v>106.69824959810235</c:v>
                </c:pt>
                <c:pt idx="76">
                  <c:v>106.84110800209677</c:v>
                </c:pt>
                <c:pt idx="77">
                  <c:v>106.97980674942687</c:v>
                </c:pt>
                <c:pt idx="78">
                  <c:v>107.11451987246296</c:v>
                </c:pt>
                <c:pt idx="79">
                  <c:v>107.24541203100121</c:v>
                </c:pt>
                <c:pt idx="80">
                  <c:v>107.37263911714298</c:v>
                </c:pt>
                <c:pt idx="81">
                  <c:v>107.4963488154967</c:v>
                </c:pt>
                <c:pt idx="82">
                  <c:v>107.61668112236302</c:v>
                </c:pt>
                <c:pt idx="83">
                  <c:v>107.7337688272395</c:v>
                </c:pt>
                <c:pt idx="84">
                  <c:v>107.84773795968619</c:v>
                </c:pt>
                <c:pt idx="85">
                  <c:v>107.95870820432636</c:v>
                </c:pt>
                <c:pt idx="86">
                  <c:v>108.06679328651566</c:v>
                </c:pt>
                <c:pt idx="87">
                  <c:v>108.17210133099252</c:v>
                </c:pt>
                <c:pt idx="88">
                  <c:v>108.27473519562456</c:v>
                </c:pt>
                <c:pt idx="89">
                  <c:v>108.37479278218453</c:v>
                </c:pt>
                <c:pt idx="90">
                  <c:v>108.4723673259253</c:v>
                </c:pt>
                <c:pt idx="91">
                  <c:v>108.56754766557434</c:v>
                </c:pt>
                <c:pt idx="92">
                  <c:v>108.66041849523231</c:v>
                </c:pt>
                <c:pt idx="93">
                  <c:v>108.75106059953715</c:v>
                </c:pt>
                <c:pt idx="94">
                  <c:v>108.83955107334258</c:v>
                </c:pt>
                <c:pt idx="95">
                  <c:v>108.92596352705731</c:v>
                </c:pt>
                <c:pt idx="96">
                  <c:v>109.01036827869862</c:v>
                </c:pt>
                <c:pt idx="97">
                  <c:v>109.09283253362804</c:v>
                </c:pt>
                <c:pt idx="98">
                  <c:v>109.17342055285962</c:v>
                </c:pt>
                <c:pt idx="99">
                  <c:v>109.25219381076064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2"/>
          <c:order val="62"/>
          <c:spPr>
            <a:ln w="12700">
              <a:solidFill>
                <a:srgbClr val="0000FF"/>
              </a:solidFill>
              <a:prstDash val="lgDash"/>
            </a:ln>
          </c:spPr>
          <c:marker>
            <c:symbol val="none"/>
          </c:marker>
          <c:val>
            <c:numRef>
              <c:f>[1]Hoja1!$B$76:$GS$76</c:f>
              <c:numCache>
                <c:formatCode>General</c:formatCode>
                <c:ptCount val="200"/>
                <c:pt idx="0">
                  <c:v>0</c:v>
                </c:pt>
                <c:pt idx="1">
                  <c:v>5.2443598107706926</c:v>
                </c:pt>
                <c:pt idx="2">
                  <c:v>10.455098285632113</c:v>
                </c:pt>
                <c:pt idx="3">
                  <c:v>15.599675427796889</c:v>
                </c:pt>
                <c:pt idx="4">
                  <c:v>20.64763394915024</c:v>
                </c:pt>
                <c:pt idx="5">
                  <c:v>25.571451148956079</c:v>
                </c:pt>
                <c:pt idx="6">
                  <c:v>30.347190578821426</c:v>
                </c:pt>
                <c:pt idx="7">
                  <c:v>34.95492631636715</c:v>
                </c:pt>
                <c:pt idx="8">
                  <c:v>39.378936818688807</c:v>
                </c:pt>
                <c:pt idx="9">
                  <c:v>43.607686390587276</c:v>
                </c:pt>
                <c:pt idx="10">
                  <c:v>47.633627771336528</c:v>
                </c:pt>
                <c:pt idx="11">
                  <c:v>51.452868173206241</c:v>
                </c:pt>
                <c:pt idx="12">
                  <c:v>55.064743588607193</c:v>
                </c:pt>
                <c:pt idx="13">
                  <c:v>58.471343549635854</c:v>
                </c:pt>
                <c:pt idx="14">
                  <c:v>61.677022446202677</c:v>
                </c:pt>
                <c:pt idx="15">
                  <c:v>64.687925670633362</c:v>
                </c:pt>
                <c:pt idx="16">
                  <c:v>67.511550663685426</c:v>
                </c:pt>
                <c:pt idx="17">
                  <c:v>70.156355384479582</c:v>
                </c:pt>
                <c:pt idx="18">
                  <c:v>72.631420391232666</c:v>
                </c:pt>
                <c:pt idx="19">
                  <c:v>74.946165827364126</c:v>
                </c:pt>
                <c:pt idx="20">
                  <c:v>77.110121135637868</c:v>
                </c:pt>
                <c:pt idx="21">
                  <c:v>79.132743098911064</c:v>
                </c:pt>
                <c:pt idx="22">
                  <c:v>81.023276588761206</c:v>
                </c:pt>
                <c:pt idx="23">
                  <c:v>82.79065194026937</c:v>
                </c:pt>
                <c:pt idx="24">
                  <c:v>84.44341293285315</c:v>
                </c:pt>
                <c:pt idx="25">
                  <c:v>85.989669752798562</c:v>
                </c:pt>
                <c:pt idx="26">
                  <c:v>87.437071896095048</c:v>
                </c:pt>
                <c:pt idx="27">
                  <c:v>88.79279663404796</c:v>
                </c:pt>
                <c:pt idx="28">
                  <c:v>90.063549336954338</c:v>
                </c:pt>
                <c:pt idx="29">
                  <c:v>91.255572587825284</c:v>
                </c:pt>
                <c:pt idx="30">
                  <c:v>92.37466159356228</c:v>
                </c:pt>
                <c:pt idx="31">
                  <c:v>93.426183903890589</c:v>
                </c:pt>
                <c:pt idx="32">
                  <c:v>94.415101876627915</c:v>
                </c:pt>
                <c:pt idx="33">
                  <c:v>95.345996685039566</c:v>
                </c:pt>
                <c:pt idx="34">
                  <c:v>96.223092955711749</c:v>
                </c:pt>
                <c:pt idx="35">
                  <c:v>97.050283361547116</c:v>
                </c:pt>
                <c:pt idx="36">
                  <c:v>97.831152682415677</c:v>
                </c:pt>
                <c:pt idx="37">
                  <c:v>98.569000993563847</c:v>
                </c:pt>
                <c:pt idx="38">
                  <c:v>99.266865756248038</c:v>
                </c:pt>
                <c:pt idx="39">
                  <c:v>99.927542672479873</c:v>
                </c:pt>
                <c:pt idx="40">
                  <c:v>100.55360523159742</c:v>
                </c:pt>
                <c:pt idx="41">
                  <c:v>101.14742292508751</c:v>
                </c:pt>
                <c:pt idx="42">
                  <c:v>101.71117814136947</c:v>
                </c:pt>
                <c:pt idx="43">
                  <c:v>102.24688177710958</c:v>
                </c:pt>
                <c:pt idx="44">
                  <c:v>102.75638761848579</c:v>
                </c:pt>
                <c:pt idx="45">
                  <c:v>103.24140555658511</c:v>
                </c:pt>
                <c:pt idx="46">
                  <c:v>103.70351370731166</c:v>
                </c:pt>
                <c:pt idx="47">
                  <c:v>104.14416950900292</c:v>
                </c:pt>
                <c:pt idx="48">
                  <c:v>104.56471987131755</c:v>
                </c:pt>
                <c:pt idx="49">
                  <c:v>104.96641044758516</c:v>
                </c:pt>
                <c:pt idx="50">
                  <c:v>105.35039410024001</c:v>
                </c:pt>
                <c:pt idx="51">
                  <c:v>105.71773862560872</c:v>
                </c:pt>
                <c:pt idx="52">
                  <c:v>106.06943380049636</c:v>
                </c:pt>
                <c:pt idx="53">
                  <c:v>106.40639780894311</c:v>
                </c:pt>
                <c:pt idx="54">
                  <c:v>106.729483103372</c:v>
                </c:pt>
                <c:pt idx="55">
                  <c:v>107.03948175023429</c:v>
                </c:pt>
                <c:pt idx="56">
                  <c:v>107.33713030626649</c:v>
                </c:pt>
                <c:pt idx="57">
                  <c:v>107.62311426765541</c:v>
                </c:pt>
                <c:pt idx="58">
                  <c:v>107.8980721308</c:v>
                </c:pt>
                <c:pt idx="59">
                  <c:v>108.16259909997942</c:v>
                </c:pt>
                <c:pt idx="60">
                  <c:v>108.41725047409543</c:v>
                </c:pt>
                <c:pt idx="61">
                  <c:v>108.66254474175088</c:v>
                </c:pt>
                <c:pt idx="62">
                  <c:v>108.89896641125324</c:v>
                </c:pt>
                <c:pt idx="63">
                  <c:v>109.12696859968061</c:v>
                </c:pt>
                <c:pt idx="64">
                  <c:v>109.3469754029061</c:v>
                </c:pt>
                <c:pt idx="65">
                  <c:v>109.55938406643529</c:v>
                </c:pt>
                <c:pt idx="66">
                  <c:v>109.76456697505098</c:v>
                </c:pt>
                <c:pt idx="67">
                  <c:v>109.96287347757273</c:v>
                </c:pt>
                <c:pt idx="68">
                  <c:v>110.15463156150598</c:v>
                </c:pt>
                <c:pt idx="69">
                  <c:v>110.3401493909692</c:v>
                </c:pt>
                <c:pt idx="70">
                  <c:v>110.51971672003002</c:v>
                </c:pt>
                <c:pt idx="71">
                  <c:v>110.69360619244543</c:v>
                </c:pt>
                <c:pt idx="72">
                  <c:v>110.86207453777345</c:v>
                </c:pt>
                <c:pt idx="73">
                  <c:v>111.02536367289373</c:v>
                </c:pt>
                <c:pt idx="74">
                  <c:v>111.1837017171359</c:v>
                </c:pt>
                <c:pt idx="75">
                  <c:v>111.33730392845463</c:v>
                </c:pt>
                <c:pt idx="76">
                  <c:v>111.48637356740534</c:v>
                </c:pt>
                <c:pt idx="77">
                  <c:v>111.63110269505412</c:v>
                </c:pt>
                <c:pt idx="78">
                  <c:v>111.77167291039613</c:v>
                </c:pt>
                <c:pt idx="79">
                  <c:v>111.90825603234909</c:v>
                </c:pt>
                <c:pt idx="80">
                  <c:v>112.04101473093181</c:v>
                </c:pt>
                <c:pt idx="81">
                  <c:v>112.17010311182266</c:v>
                </c:pt>
                <c:pt idx="82">
                  <c:v>112.29566725811793</c:v>
                </c:pt>
                <c:pt idx="83">
                  <c:v>112.41784573277165</c:v>
                </c:pt>
                <c:pt idx="84">
                  <c:v>112.53677004488993</c:v>
                </c:pt>
                <c:pt idx="85">
                  <c:v>112.65256508277533</c:v>
                </c:pt>
                <c:pt idx="86">
                  <c:v>112.76534951636418</c:v>
                </c:pt>
                <c:pt idx="87">
                  <c:v>112.87523617147045</c:v>
                </c:pt>
                <c:pt idx="88">
                  <c:v>112.98233237804303</c:v>
                </c:pt>
                <c:pt idx="89">
                  <c:v>113.08674029445342</c:v>
                </c:pt>
                <c:pt idx="90">
                  <c:v>113.18855720966118</c:v>
                </c:pt>
                <c:pt idx="91">
                  <c:v>113.28787582494714</c:v>
                </c:pt>
                <c:pt idx="92">
                  <c:v>113.38478451676414</c:v>
                </c:pt>
                <c:pt idx="93">
                  <c:v>113.47936758212573</c:v>
                </c:pt>
                <c:pt idx="94">
                  <c:v>113.57170546783573</c:v>
                </c:pt>
                <c:pt idx="95">
                  <c:v>113.66187498475544</c:v>
                </c:pt>
                <c:pt idx="96">
                  <c:v>113.74994950820727</c:v>
                </c:pt>
                <c:pt idx="97">
                  <c:v>113.83599916552491</c:v>
                </c:pt>
                <c:pt idx="98">
                  <c:v>113.9200910116796</c:v>
                </c:pt>
                <c:pt idx="99">
                  <c:v>114.00228919383719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3"/>
          <c:order val="63"/>
          <c:spPr>
            <a:ln w="12700">
              <a:solidFill>
                <a:srgbClr val="00CCFF"/>
              </a:solidFill>
              <a:prstDash val="lgDash"/>
            </a:ln>
          </c:spPr>
          <c:marker>
            <c:symbol val="none"/>
          </c:marker>
          <c:val>
            <c:numRef>
              <c:f>[1]Hoja1!$B$77:$GS$77</c:f>
              <c:numCache>
                <c:formatCode>General</c:formatCode>
                <c:ptCount val="200"/>
                <c:pt idx="0">
                  <c:v>0</c:v>
                </c:pt>
                <c:pt idx="1">
                  <c:v>5.4628748028861382</c:v>
                </c:pt>
                <c:pt idx="2">
                  <c:v>10.890727380866783</c:v>
                </c:pt>
                <c:pt idx="3">
                  <c:v>16.249661903955094</c:v>
                </c:pt>
                <c:pt idx="4">
                  <c:v>21.507952030364834</c:v>
                </c:pt>
                <c:pt idx="5">
                  <c:v>26.636928280162582</c:v>
                </c:pt>
                <c:pt idx="6">
                  <c:v>31.611656852938985</c:v>
                </c:pt>
                <c:pt idx="7">
                  <c:v>36.411381579549115</c:v>
                </c:pt>
                <c:pt idx="8">
                  <c:v>41.019725852800846</c:v>
                </c:pt>
                <c:pt idx="9">
                  <c:v>45.42467332352841</c:v>
                </c:pt>
                <c:pt idx="10">
                  <c:v>49.618362261808883</c:v>
                </c:pt>
                <c:pt idx="11">
                  <c:v>53.596737680423168</c:v>
                </c:pt>
                <c:pt idx="12">
                  <c:v>57.35910790479916</c:v>
                </c:pt>
                <c:pt idx="13">
                  <c:v>60.907649530870685</c:v>
                </c:pt>
                <c:pt idx="14">
                  <c:v>64.246898381461122</c:v>
                </c:pt>
                <c:pt idx="15">
                  <c:v>67.383255906909753</c:v>
                </c:pt>
                <c:pt idx="16">
                  <c:v>70.324531941338989</c:v>
                </c:pt>
                <c:pt idx="17">
                  <c:v>73.079536858832896</c:v>
                </c:pt>
                <c:pt idx="18">
                  <c:v>75.657729574200687</c:v>
                </c:pt>
                <c:pt idx="19">
                  <c:v>78.068922736837635</c:v>
                </c:pt>
                <c:pt idx="20">
                  <c:v>80.32304284962278</c:v>
                </c:pt>
                <c:pt idx="21">
                  <c:v>82.429940728032363</c:v>
                </c:pt>
                <c:pt idx="22">
                  <c:v>84.399246446626265</c:v>
                </c:pt>
                <c:pt idx="23">
                  <c:v>86.240262437780586</c:v>
                </c:pt>
                <c:pt idx="24">
                  <c:v>87.96188847172202</c:v>
                </c:pt>
                <c:pt idx="25">
                  <c:v>89.572572659165175</c:v>
                </c:pt>
                <c:pt idx="26">
                  <c:v>91.080283225099009</c:v>
                </c:pt>
                <c:pt idx="27">
                  <c:v>92.492496493799948</c:v>
                </c:pt>
                <c:pt idx="28">
                  <c:v>93.816197225994102</c:v>
                </c:pt>
                <c:pt idx="29">
                  <c:v>95.057888112318011</c:v>
                </c:pt>
                <c:pt idx="30">
                  <c:v>96.223605826627377</c:v>
                </c:pt>
                <c:pt idx="31">
                  <c:v>97.318941566552695</c:v>
                </c:pt>
                <c:pt idx="32">
                  <c:v>98.349064454820748</c:v>
                </c:pt>
                <c:pt idx="33">
                  <c:v>99.318746546916216</c:v>
                </c:pt>
                <c:pt idx="34">
                  <c:v>100.23238849553307</c:v>
                </c:pt>
                <c:pt idx="35">
                  <c:v>101.09404516827824</c:v>
                </c:pt>
                <c:pt idx="36">
                  <c:v>101.90745071084967</c:v>
                </c:pt>
                <c:pt idx="37">
                  <c:v>102.67604270162902</c:v>
                </c:pt>
                <c:pt idx="38">
                  <c:v>103.40298516275838</c:v>
                </c:pt>
                <c:pt idx="39">
                  <c:v>104.09119028383321</c:v>
                </c:pt>
                <c:pt idx="40">
                  <c:v>104.74333878291398</c:v>
                </c:pt>
                <c:pt idx="41">
                  <c:v>105.36189888029949</c:v>
                </c:pt>
                <c:pt idx="42">
                  <c:v>105.94914389725987</c:v>
                </c:pt>
                <c:pt idx="43">
                  <c:v>106.50716851782248</c:v>
                </c:pt>
                <c:pt idx="44">
                  <c:v>107.03790376925602</c:v>
                </c:pt>
                <c:pt idx="45">
                  <c:v>107.54313078810948</c:v>
                </c:pt>
                <c:pt idx="46">
                  <c:v>108.02449344511631</c:v>
                </c:pt>
                <c:pt idx="47">
                  <c:v>108.48350990521138</c:v>
                </c:pt>
                <c:pt idx="48">
                  <c:v>108.92158319928912</c:v>
                </c:pt>
                <c:pt idx="49">
                  <c:v>109.34001088290121</c:v>
                </c:pt>
                <c:pt idx="50">
                  <c:v>109.73999385441667</c:v>
                </c:pt>
                <c:pt idx="51">
                  <c:v>110.12264440167574</c:v>
                </c:pt>
                <c:pt idx="52">
                  <c:v>110.48899354218371</c:v>
                </c:pt>
                <c:pt idx="53">
                  <c:v>110.83999771764907</c:v>
                </c:pt>
                <c:pt idx="54">
                  <c:v>111.17654489934584</c:v>
                </c:pt>
                <c:pt idx="55">
                  <c:v>111.49946015649405</c:v>
                </c:pt>
                <c:pt idx="56">
                  <c:v>111.80951073569426</c:v>
                </c:pt>
                <c:pt idx="57">
                  <c:v>112.10741069547439</c:v>
                </c:pt>
                <c:pt idx="58">
                  <c:v>112.39382513625</c:v>
                </c:pt>
                <c:pt idx="59">
                  <c:v>112.66937406247857</c:v>
                </c:pt>
                <c:pt idx="60">
                  <c:v>112.93463591051606</c:v>
                </c:pt>
                <c:pt idx="61">
                  <c:v>113.19015077265716</c:v>
                </c:pt>
                <c:pt idx="62">
                  <c:v>113.43642334505546</c:v>
                </c:pt>
                <c:pt idx="63">
                  <c:v>113.67392562466731</c:v>
                </c:pt>
                <c:pt idx="64">
                  <c:v>113.90309937802719</c:v>
                </c:pt>
                <c:pt idx="65">
                  <c:v>114.12435840253676</c:v>
                </c:pt>
                <c:pt idx="66">
                  <c:v>114.33809059901144</c:v>
                </c:pt>
                <c:pt idx="67">
                  <c:v>114.54465987247158</c:v>
                </c:pt>
                <c:pt idx="68">
                  <c:v>114.74440787656873</c:v>
                </c:pt>
                <c:pt idx="69">
                  <c:v>114.93765561559292</c:v>
                </c:pt>
                <c:pt idx="70">
                  <c:v>115.12470491669794</c:v>
                </c:pt>
                <c:pt idx="71">
                  <c:v>115.30583978379732</c:v>
                </c:pt>
                <c:pt idx="72">
                  <c:v>115.48132764351402</c:v>
                </c:pt>
                <c:pt idx="73">
                  <c:v>115.65142049259764</c:v>
                </c:pt>
                <c:pt idx="74">
                  <c:v>115.81635595534989</c:v>
                </c:pt>
                <c:pt idx="75">
                  <c:v>115.97635825880691</c:v>
                </c:pt>
                <c:pt idx="76">
                  <c:v>116.13163913271389</c:v>
                </c:pt>
                <c:pt idx="77">
                  <c:v>116.28239864068138</c:v>
                </c:pt>
                <c:pt idx="78">
                  <c:v>116.4288259483293</c:v>
                </c:pt>
                <c:pt idx="79">
                  <c:v>116.57110003369696</c:v>
                </c:pt>
                <c:pt idx="80">
                  <c:v>116.70939034472063</c:v>
                </c:pt>
                <c:pt idx="81">
                  <c:v>116.84385740814859</c:v>
                </c:pt>
                <c:pt idx="82">
                  <c:v>116.97465339387284</c:v>
                </c:pt>
                <c:pt idx="83">
                  <c:v>117.1019226383038</c:v>
                </c:pt>
                <c:pt idx="84">
                  <c:v>117.22580213009367</c:v>
                </c:pt>
                <c:pt idx="85">
                  <c:v>117.34642196122429</c:v>
                </c:pt>
                <c:pt idx="86">
                  <c:v>117.46390574621269</c:v>
                </c:pt>
                <c:pt idx="87">
                  <c:v>117.57837101194839</c:v>
                </c:pt>
                <c:pt idx="88">
                  <c:v>117.68992956046148</c:v>
                </c:pt>
                <c:pt idx="89">
                  <c:v>117.79868780672231</c:v>
                </c:pt>
                <c:pt idx="90">
                  <c:v>117.90474709339708</c:v>
                </c:pt>
                <c:pt idx="91">
                  <c:v>118.00820398431993</c:v>
                </c:pt>
                <c:pt idx="92">
                  <c:v>118.10915053829599</c:v>
                </c:pt>
                <c:pt idx="93">
                  <c:v>118.2076745647143</c:v>
                </c:pt>
                <c:pt idx="94">
                  <c:v>118.30385986232889</c:v>
                </c:pt>
                <c:pt idx="95">
                  <c:v>118.39778644245359</c:v>
                </c:pt>
                <c:pt idx="96">
                  <c:v>118.4895307377159</c:v>
                </c:pt>
                <c:pt idx="97">
                  <c:v>118.57916579742178</c:v>
                </c:pt>
                <c:pt idx="98">
                  <c:v>118.66676147049959</c:v>
                </c:pt>
                <c:pt idx="99">
                  <c:v>118.75238457691374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4"/>
          <c:order val="64"/>
          <c:spPr>
            <a:ln w="12700">
              <a:solidFill>
                <a:srgbClr val="CCFFFF"/>
              </a:solidFill>
              <a:prstDash val="lgDash"/>
            </a:ln>
          </c:spPr>
          <c:marker>
            <c:symbol val="none"/>
          </c:marker>
          <c:val>
            <c:numRef>
              <c:f>[1]Hoja1!$B$78:$GS$78</c:f>
              <c:numCache>
                <c:formatCode>General</c:formatCode>
                <c:ptCount val="200"/>
                <c:pt idx="0">
                  <c:v>0</c:v>
                </c:pt>
                <c:pt idx="1">
                  <c:v>5.6813897950015839</c:v>
                </c:pt>
                <c:pt idx="2">
                  <c:v>11.326356476101456</c:v>
                </c:pt>
                <c:pt idx="3">
                  <c:v>16.899648380113298</c:v>
                </c:pt>
                <c:pt idx="4">
                  <c:v>22.368270111579427</c:v>
                </c:pt>
                <c:pt idx="5">
                  <c:v>27.702405411369085</c:v>
                </c:pt>
                <c:pt idx="6">
                  <c:v>32.876123127056545</c:v>
                </c:pt>
                <c:pt idx="7">
                  <c:v>37.86783684273108</c:v>
                </c:pt>
                <c:pt idx="8">
                  <c:v>42.660514886912878</c:v>
                </c:pt>
                <c:pt idx="9">
                  <c:v>47.241660256469551</c:v>
                </c:pt>
                <c:pt idx="10">
                  <c:v>51.603096752281239</c:v>
                </c:pt>
                <c:pt idx="11">
                  <c:v>55.740607187640094</c:v>
                </c:pt>
                <c:pt idx="12">
                  <c:v>59.653472220991127</c:v>
                </c:pt>
                <c:pt idx="13">
                  <c:v>63.343955512105509</c:v>
                </c:pt>
                <c:pt idx="14">
                  <c:v>66.816774316719574</c:v>
                </c:pt>
                <c:pt idx="15">
                  <c:v>70.078586143186143</c:v>
                </c:pt>
                <c:pt idx="16">
                  <c:v>73.137513218992552</c:v>
                </c:pt>
                <c:pt idx="17">
                  <c:v>76.002718333186209</c:v>
                </c:pt>
                <c:pt idx="18">
                  <c:v>78.684038757168722</c:v>
                </c:pt>
                <c:pt idx="19">
                  <c:v>81.191679646311144</c:v>
                </c:pt>
                <c:pt idx="20">
                  <c:v>83.535964563607692</c:v>
                </c:pt>
                <c:pt idx="21">
                  <c:v>85.727138357153663</c:v>
                </c:pt>
                <c:pt idx="22">
                  <c:v>87.775216304491309</c:v>
                </c:pt>
                <c:pt idx="23">
                  <c:v>89.689872935291817</c:v>
                </c:pt>
                <c:pt idx="24">
                  <c:v>91.480364010590904</c:v>
                </c:pt>
                <c:pt idx="25">
                  <c:v>93.155475565531773</c:v>
                </c:pt>
                <c:pt idx="26">
                  <c:v>94.72349455410297</c:v>
                </c:pt>
                <c:pt idx="27">
                  <c:v>96.19219635355195</c:v>
                </c:pt>
                <c:pt idx="28">
                  <c:v>97.568845115033866</c:v>
                </c:pt>
                <c:pt idx="29">
                  <c:v>98.860203636810724</c:v>
                </c:pt>
                <c:pt idx="30">
                  <c:v>100.07255005969247</c:v>
                </c:pt>
                <c:pt idx="31">
                  <c:v>101.2116992292148</c:v>
                </c:pt>
                <c:pt idx="32">
                  <c:v>102.28302703301358</c:v>
                </c:pt>
                <c:pt idx="33">
                  <c:v>103.29149640879287</c:v>
                </c:pt>
                <c:pt idx="34">
                  <c:v>104.2416840353544</c:v>
                </c:pt>
                <c:pt idx="35">
                  <c:v>105.13780697500937</c:v>
                </c:pt>
                <c:pt idx="36">
                  <c:v>105.98374873928366</c:v>
                </c:pt>
                <c:pt idx="37">
                  <c:v>106.78308440969417</c:v>
                </c:pt>
                <c:pt idx="38">
                  <c:v>107.53910456926872</c:v>
                </c:pt>
                <c:pt idx="39">
                  <c:v>108.25483789518654</c:v>
                </c:pt>
                <c:pt idx="40">
                  <c:v>108.93307233423053</c:v>
                </c:pt>
                <c:pt idx="41">
                  <c:v>109.57637483551147</c:v>
                </c:pt>
                <c:pt idx="42">
                  <c:v>110.18710965315027</c:v>
                </c:pt>
                <c:pt idx="43">
                  <c:v>110.76745525853538</c:v>
                </c:pt>
                <c:pt idx="44">
                  <c:v>111.31941992002626</c:v>
                </c:pt>
                <c:pt idx="45">
                  <c:v>111.84485601963387</c:v>
                </c:pt>
                <c:pt idx="46">
                  <c:v>112.34547318292095</c:v>
                </c:pt>
                <c:pt idx="47">
                  <c:v>112.82285030141983</c:v>
                </c:pt>
                <c:pt idx="48">
                  <c:v>113.27844652726068</c:v>
                </c:pt>
                <c:pt idx="49">
                  <c:v>113.71361131821726</c:v>
                </c:pt>
                <c:pt idx="50">
                  <c:v>114.12959360859334</c:v>
                </c:pt>
                <c:pt idx="51">
                  <c:v>114.52755017774277</c:v>
                </c:pt>
                <c:pt idx="52">
                  <c:v>114.90855328387106</c:v>
                </c:pt>
                <c:pt idx="53">
                  <c:v>115.27359762635504</c:v>
                </c:pt>
                <c:pt idx="54">
                  <c:v>115.62360669531967</c:v>
                </c:pt>
                <c:pt idx="55">
                  <c:v>115.95943856275382</c:v>
                </c:pt>
                <c:pt idx="56">
                  <c:v>116.28189116512203</c:v>
                </c:pt>
                <c:pt idx="57">
                  <c:v>116.59170712329336</c:v>
                </c:pt>
                <c:pt idx="58">
                  <c:v>116.8895781417</c:v>
                </c:pt>
                <c:pt idx="59">
                  <c:v>117.1761490249777</c:v>
                </c:pt>
                <c:pt idx="60">
                  <c:v>117.45202134693672</c:v>
                </c:pt>
                <c:pt idx="61">
                  <c:v>117.71775680356345</c:v>
                </c:pt>
                <c:pt idx="62">
                  <c:v>117.97388027885768</c:v>
                </c:pt>
                <c:pt idx="63">
                  <c:v>118.22088264965399</c:v>
                </c:pt>
                <c:pt idx="64">
                  <c:v>118.45922335314827</c:v>
                </c:pt>
                <c:pt idx="65">
                  <c:v>118.68933273863823</c:v>
                </c:pt>
                <c:pt idx="66">
                  <c:v>118.91161422297189</c:v>
                </c:pt>
                <c:pt idx="67">
                  <c:v>119.12644626737045</c:v>
                </c:pt>
                <c:pt idx="68">
                  <c:v>119.33418419163148</c:v>
                </c:pt>
                <c:pt idx="69">
                  <c:v>119.53516184021665</c:v>
                </c:pt>
                <c:pt idx="70">
                  <c:v>119.72969311336585</c:v>
                </c:pt>
                <c:pt idx="71">
                  <c:v>119.91807337514922</c:v>
                </c:pt>
                <c:pt idx="72">
                  <c:v>120.10058074925458</c:v>
                </c:pt>
                <c:pt idx="73">
                  <c:v>120.27747731230154</c:v>
                </c:pt>
                <c:pt idx="74">
                  <c:v>120.44901019356389</c:v>
                </c:pt>
                <c:pt idx="75">
                  <c:v>120.61541258915918</c:v>
                </c:pt>
                <c:pt idx="76">
                  <c:v>120.77690469802245</c:v>
                </c:pt>
                <c:pt idx="77">
                  <c:v>120.93369458630863</c:v>
                </c:pt>
                <c:pt idx="78">
                  <c:v>121.08597898626248</c:v>
                </c:pt>
                <c:pt idx="79">
                  <c:v>121.23394403504484</c:v>
                </c:pt>
                <c:pt idx="80">
                  <c:v>121.37776595850946</c:v>
                </c:pt>
                <c:pt idx="81">
                  <c:v>121.51761170447453</c:v>
                </c:pt>
                <c:pt idx="82">
                  <c:v>121.65363952962777</c:v>
                </c:pt>
                <c:pt idx="83">
                  <c:v>121.78599954383596</c:v>
                </c:pt>
                <c:pt idx="84">
                  <c:v>121.91483421529742</c:v>
                </c:pt>
                <c:pt idx="85">
                  <c:v>122.04027883967328</c:v>
                </c:pt>
                <c:pt idx="86">
                  <c:v>122.16246197606119</c:v>
                </c:pt>
                <c:pt idx="87">
                  <c:v>122.28150585242632</c:v>
                </c:pt>
                <c:pt idx="88">
                  <c:v>122.39752674287995</c:v>
                </c:pt>
                <c:pt idx="89">
                  <c:v>122.51063531899121</c:v>
                </c:pt>
                <c:pt idx="90">
                  <c:v>122.62093697713296</c:v>
                </c:pt>
                <c:pt idx="91">
                  <c:v>122.72853214369273</c:v>
                </c:pt>
                <c:pt idx="92">
                  <c:v>122.83351655982783</c:v>
                </c:pt>
                <c:pt idx="93">
                  <c:v>122.93598154730287</c:v>
                </c:pt>
                <c:pt idx="94">
                  <c:v>123.03601425682204</c:v>
                </c:pt>
                <c:pt idx="95">
                  <c:v>123.13369790015173</c:v>
                </c:pt>
                <c:pt idx="96">
                  <c:v>123.22911196722454</c:v>
                </c:pt>
                <c:pt idx="97">
                  <c:v>123.32233242931865</c:v>
                </c:pt>
                <c:pt idx="98">
                  <c:v>123.41343192931957</c:v>
                </c:pt>
                <c:pt idx="99">
                  <c:v>123.5024799599903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5"/>
          <c:order val="65"/>
          <c:spPr>
            <a:ln w="12700">
              <a:solidFill>
                <a:srgbClr val="CCFFCC"/>
              </a:solidFill>
              <a:prstDash val="lgDash"/>
            </a:ln>
          </c:spPr>
          <c:marker>
            <c:symbol val="none"/>
          </c:marker>
          <c:val>
            <c:numRef>
              <c:f>[1]Hoja1!$B$79:$GS$79</c:f>
              <c:numCache>
                <c:formatCode>General</c:formatCode>
                <c:ptCount val="200"/>
                <c:pt idx="0">
                  <c:v>0</c:v>
                </c:pt>
                <c:pt idx="1">
                  <c:v>6.8593365798167385</c:v>
                </c:pt>
                <c:pt idx="2">
                  <c:v>13.626015082218215</c:v>
                </c:pt>
                <c:pt idx="3">
                  <c:v>20.213760921486099</c:v>
                </c:pt>
                <c:pt idx="4">
                  <c:v>26.548065966898424</c:v>
                </c:pt>
                <c:pt idx="5">
                  <c:v>32.569842188700505</c:v>
                </c:pt>
                <c:pt idx="6">
                  <c:v>38.237049853423464</c:v>
                </c:pt>
                <c:pt idx="7">
                  <c:v>43.524438084072074</c:v>
                </c:pt>
                <c:pt idx="8">
                  <c:v>48.421841711452387</c:v>
                </c:pt>
                <c:pt idx="9">
                  <c:v>52.931604798629671</c:v>
                </c:pt>
                <c:pt idx="10">
                  <c:v>57.065670668277996</c:v>
                </c:pt>
                <c:pt idx="11">
                  <c:v>60.842753193709264</c:v>
                </c:pt>
                <c:pt idx="12">
                  <c:v>64.28584949582158</c:v>
                </c:pt>
                <c:pt idx="13">
                  <c:v>67.420215414717987</c:v>
                </c:pt>
                <c:pt idx="14">
                  <c:v>70.271823345469869</c:v>
                </c:pt>
                <c:pt idx="15">
                  <c:v>72.866259923257019</c:v>
                </c:pt>
                <c:pt idx="16">
                  <c:v>75.227991392387267</c:v>
                </c:pt>
                <c:pt idx="17">
                  <c:v>77.379917052712983</c:v>
                </c:pt>
                <c:pt idx="18">
                  <c:v>79.343136619389426</c:v>
                </c:pt>
                <c:pt idx="19">
                  <c:v>81.136868761797103</c:v>
                </c:pt>
                <c:pt idx="20">
                  <c:v>82.778471119624427</c:v>
                </c:pt>
                <c:pt idx="21">
                  <c:v>84.283524326324169</c:v>
                </c:pt>
                <c:pt idx="22">
                  <c:v>85.665952937852467</c:v>
                </c:pt>
                <c:pt idx="23">
                  <c:v>86.93816439762773</c:v>
                </c:pt>
                <c:pt idx="24">
                  <c:v>88.111193407844041</c:v>
                </c:pt>
                <c:pt idx="25">
                  <c:v>89.194843635048898</c:v>
                </c:pt>
                <c:pt idx="26">
                  <c:v>90.197821904390608</c:v>
                </c:pt>
                <c:pt idx="27">
                  <c:v>91.127862254571284</c:v>
                </c:pt>
                <c:pt idx="28">
                  <c:v>91.99183870355742</c:v>
                </c:pt>
                <c:pt idx="29">
                  <c:v>92.795866525368496</c:v>
                </c:pt>
                <c:pt idx="30">
                  <c:v>93.54539242086615</c:v>
                </c:pt>
                <c:pt idx="31">
                  <c:v>94.245274297782387</c:v>
                </c:pt>
                <c:pt idx="32">
                  <c:v>94.89985154129586</c:v>
                </c:pt>
                <c:pt idx="33">
                  <c:v>95.513006715265405</c:v>
                </c:pt>
                <c:pt idx="34">
                  <c:v>96.088219626380891</c:v>
                </c:pt>
                <c:pt idx="35">
                  <c:v>96.628614636463269</c:v>
                </c:pt>
                <c:pt idx="36">
                  <c:v>97.13700204014728</c:v>
                </c:pt>
                <c:pt idx="37">
                  <c:v>97.61591424799478</c:v>
                </c:pt>
                <c:pt idx="38">
                  <c:v>98.067637436105215</c:v>
                </c:pt>
                <c:pt idx="39">
                  <c:v>98.494239246949107</c:v>
                </c:pt>
                <c:pt idx="40">
                  <c:v>98.897593054927199</c:v>
                </c:pt>
                <c:pt idx="41">
                  <c:v>99.279399245257892</c:v>
                </c:pt>
                <c:pt idx="42">
                  <c:v>99.641203896622955</c:v>
                </c:pt>
                <c:pt idx="43">
                  <c:v>99.984415206469734</c:v>
                </c:pt>
                <c:pt idx="44">
                  <c:v>100.31031795260898</c:v>
                </c:pt>
                <c:pt idx="45">
                  <c:v>100.62008624524735</c:v>
                </c:pt>
                <c:pt idx="46">
                  <c:v>100.914794789279</c:v>
                </c:pt>
                <c:pt idx="47">
                  <c:v>101.19542884694961</c:v>
                </c:pt>
                <c:pt idx="48">
                  <c:v>101.462893065342</c:v>
                </c:pt>
                <c:pt idx="49">
                  <c:v>101.71801931100022</c:v>
                </c:pt>
                <c:pt idx="50">
                  <c:v>101.96157363494046</c:v>
                </c:pt>
                <c:pt idx="51">
                  <c:v>102.1942624748779</c:v>
                </c:pt>
                <c:pt idx="52">
                  <c:v>102.41673818736092</c:v>
                </c:pt>
                <c:pt idx="53">
                  <c:v>102.62960399033095</c:v>
                </c:pt>
                <c:pt idx="54">
                  <c:v>102.83341838613683</c:v>
                </c:pt>
                <c:pt idx="55">
                  <c:v>103.02869912599178</c:v>
                </c:pt>
                <c:pt idx="56">
                  <c:v>103.21592676905868</c:v>
                </c:pt>
                <c:pt idx="57">
                  <c:v>103.39554788261314</c:v>
                </c:pt>
                <c:pt idx="58">
                  <c:v>103.56797792390805</c:v>
                </c:pt>
                <c:pt idx="59">
                  <c:v>103.73360383932241</c:v>
                </c:pt>
                <c:pt idx="60">
                  <c:v>103.89278641200767</c:v>
                </c:pt>
                <c:pt idx="61">
                  <c:v>104.0458623854532</c:v>
                </c:pt>
                <c:pt idx="62">
                  <c:v>104.19314638709902</c:v>
                </c:pt>
                <c:pt idx="63">
                  <c:v>104.33493267325611</c:v>
                </c:pt>
                <c:pt idx="64">
                  <c:v>104.47149671409836</c:v>
                </c:pt>
                <c:pt idx="65">
                  <c:v>104.60309663530987</c:v>
                </c:pt>
                <c:pt idx="66">
                  <c:v>104.72997453106726</c:v>
                </c:pt>
                <c:pt idx="67">
                  <c:v>104.85235766137036</c:v>
                </c:pt>
                <c:pt idx="68">
                  <c:v>104.9704595452736</c:v>
                </c:pt>
                <c:pt idx="69">
                  <c:v>105.0844809602895</c:v>
                </c:pt>
                <c:pt idx="70">
                  <c:v>105.19461085710805</c:v>
                </c:pt>
                <c:pt idx="71">
                  <c:v>105.30102719778577</c:v>
                </c:pt>
                <c:pt idx="72">
                  <c:v>105.40389772468265</c:v>
                </c:pt>
                <c:pt idx="73">
                  <c:v>105.50338066665529</c:v>
                </c:pt>
                <c:pt idx="74">
                  <c:v>105.59962538833162</c:v>
                </c:pt>
                <c:pt idx="75">
                  <c:v>105.69277298769015</c:v>
                </c:pt>
                <c:pt idx="76">
                  <c:v>105.78295684663075</c:v>
                </c:pt>
                <c:pt idx="77">
                  <c:v>105.87030313875032</c:v>
                </c:pt>
                <c:pt idx="78">
                  <c:v>105.95493129811389</c:v>
                </c:pt>
                <c:pt idx="79">
                  <c:v>106.036954452437</c:v>
                </c:pt>
                <c:pt idx="80">
                  <c:v>106.1164798237602</c:v>
                </c:pt>
                <c:pt idx="81">
                  <c:v>106.19360909939844</c:v>
                </c:pt>
                <c:pt idx="82">
                  <c:v>106.26843877568099</c:v>
                </c:pt>
                <c:pt idx="83">
                  <c:v>106.34106047675978</c:v>
                </c:pt>
                <c:pt idx="84">
                  <c:v>106.41156125055002</c:v>
                </c:pt>
                <c:pt idx="85">
                  <c:v>106.48002384367534</c:v>
                </c:pt>
                <c:pt idx="86">
                  <c:v>106.54652695711863</c:v>
                </c:pt>
                <c:pt idx="87">
                  <c:v>106.61114548412428</c:v>
                </c:pt>
                <c:pt idx="88">
                  <c:v>106.67395073175952</c:v>
                </c:pt>
                <c:pt idx="89">
                  <c:v>106.73501062741664</c:v>
                </c:pt>
                <c:pt idx="90">
                  <c:v>106.7943899114255</c:v>
                </c:pt>
                <c:pt idx="91">
                  <c:v>106.85215031684369</c:v>
                </c:pt>
                <c:pt idx="92">
                  <c:v>106.90835073739959</c:v>
                </c:pt>
                <c:pt idx="93">
                  <c:v>106.96304738448036</c:v>
                </c:pt>
                <c:pt idx="94">
                  <c:v>107.01629393398152</c:v>
                </c:pt>
                <c:pt idx="95">
                  <c:v>107.06814166376637</c:v>
                </c:pt>
                <c:pt idx="96">
                  <c:v>107.11863958242147</c:v>
                </c:pt>
                <c:pt idx="97">
                  <c:v>107.16783454993798</c:v>
                </c:pt>
                <c:pt idx="98">
                  <c:v>107.21577139089786</c:v>
                </c:pt>
                <c:pt idx="99">
                  <c:v>107.26249300069659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6"/>
          <c:order val="66"/>
          <c:spPr>
            <a:ln w="12700">
              <a:solidFill>
                <a:srgbClr val="FFFF99"/>
              </a:solidFill>
              <a:prstDash val="lgDash"/>
            </a:ln>
          </c:spPr>
          <c:marker>
            <c:symbol val="none"/>
          </c:marker>
          <c:val>
            <c:numRef>
              <c:f>[1]Hoja1!$B$80:$GS$80</c:f>
              <c:numCache>
                <c:formatCode>General</c:formatCode>
                <c:ptCount val="200"/>
                <c:pt idx="0">
                  <c:v>0</c:v>
                </c:pt>
                <c:pt idx="1">
                  <c:v>7.1711246061720448</c:v>
                </c:pt>
                <c:pt idx="2">
                  <c:v>14.245379404137225</c:v>
                </c:pt>
                <c:pt idx="3">
                  <c:v>21.132568236099104</c:v>
                </c:pt>
                <c:pt idx="4">
                  <c:v>27.754796238121077</c:v>
                </c:pt>
                <c:pt idx="5">
                  <c:v>34.050289560914166</c:v>
                </c:pt>
                <c:pt idx="6">
                  <c:v>39.975097574033619</c:v>
                </c:pt>
                <c:pt idx="7">
                  <c:v>45.502821633348077</c:v>
                </c:pt>
                <c:pt idx="8">
                  <c:v>50.622834516518409</c:v>
                </c:pt>
                <c:pt idx="9">
                  <c:v>55.337586834931024</c:v>
                </c:pt>
                <c:pt idx="10">
                  <c:v>59.659564789563355</c:v>
                </c:pt>
                <c:pt idx="11">
                  <c:v>63.608332884332413</c:v>
                </c:pt>
                <c:pt idx="12">
                  <c:v>67.207933563813469</c:v>
                </c:pt>
                <c:pt idx="13">
                  <c:v>70.484770660841534</c:v>
                </c:pt>
                <c:pt idx="14">
                  <c:v>73.465997133900316</c:v>
                </c:pt>
                <c:pt idx="15">
                  <c:v>76.178362647041425</c:v>
                </c:pt>
                <c:pt idx="16">
                  <c:v>78.647445546586681</c:v>
                </c:pt>
                <c:pt idx="17">
                  <c:v>80.89718600965449</c:v>
                </c:pt>
                <c:pt idx="18">
                  <c:v>82.949642829361679</c:v>
                </c:pt>
                <c:pt idx="19">
                  <c:v>84.824908250969699</c:v>
                </c:pt>
                <c:pt idx="20">
                  <c:v>86.541128897789179</c:v>
                </c:pt>
                <c:pt idx="21">
                  <c:v>88.114593613884352</c:v>
                </c:pt>
                <c:pt idx="22">
                  <c:v>89.559859889573033</c:v>
                </c:pt>
                <c:pt idx="23">
                  <c:v>90.889899142974443</c:v>
                </c:pt>
                <c:pt idx="24">
                  <c:v>92.116247653655137</c:v>
                </c:pt>
                <c:pt idx="25">
                  <c:v>93.249154709369307</c:v>
                </c:pt>
                <c:pt idx="26">
                  <c:v>94.297722900044732</c:v>
                </c:pt>
                <c:pt idx="27">
                  <c:v>95.270037811597263</c:v>
                </c:pt>
                <c:pt idx="28">
                  <c:v>96.173285917355486</c:v>
                </c:pt>
                <c:pt idx="29">
                  <c:v>97.013860458339792</c:v>
                </c:pt>
                <c:pt idx="30">
                  <c:v>97.797455712723703</c:v>
                </c:pt>
                <c:pt idx="31">
                  <c:v>98.529150402227032</c:v>
                </c:pt>
                <c:pt idx="32">
                  <c:v>99.213481156809308</c:v>
                </c:pt>
                <c:pt idx="33">
                  <c:v>99.854507020504741</c:v>
                </c:pt>
                <c:pt idx="34">
                  <c:v>100.45586597303456</c:v>
                </c:pt>
                <c:pt idx="35">
                  <c:v>101.02082439266614</c:v>
                </c:pt>
                <c:pt idx="36">
                  <c:v>101.55232031469943</c:v>
                </c:pt>
                <c:pt idx="37">
                  <c:v>102.05300125926728</c:v>
                </c:pt>
                <c:pt idx="38">
                  <c:v>102.52525731956455</c:v>
                </c:pt>
                <c:pt idx="39">
                  <c:v>102.97125012181043</c:v>
                </c:pt>
                <c:pt idx="40">
                  <c:v>103.39293819378753</c:v>
                </c:pt>
                <c:pt idx="41">
                  <c:v>103.79209921095143</c:v>
                </c:pt>
                <c:pt idx="42">
                  <c:v>104.17034952828763</c:v>
                </c:pt>
                <c:pt idx="43">
                  <c:v>104.52916135221837</c:v>
                </c:pt>
                <c:pt idx="44">
                  <c:v>104.86987785954575</c:v>
                </c:pt>
                <c:pt idx="45">
                  <c:v>105.19372652912223</c:v>
                </c:pt>
                <c:pt idx="46">
                  <c:v>105.50183091606441</c:v>
                </c:pt>
                <c:pt idx="47">
                  <c:v>105.7952210672655</c:v>
                </c:pt>
                <c:pt idx="48">
                  <c:v>106.07484275013027</c:v>
                </c:pt>
                <c:pt idx="49">
                  <c:v>106.34156564331842</c:v>
                </c:pt>
                <c:pt idx="50">
                  <c:v>106.59619061834685</c:v>
                </c:pt>
                <c:pt idx="51">
                  <c:v>106.83945622373598</c:v>
                </c:pt>
                <c:pt idx="52">
                  <c:v>107.0720444686046</c:v>
                </c:pt>
                <c:pt idx="53">
                  <c:v>107.29458598989144</c:v>
                </c:pt>
                <c:pt idx="54">
                  <c:v>107.50766467641577</c:v>
                </c:pt>
                <c:pt idx="55">
                  <c:v>107.71182181353686</c:v>
                </c:pt>
                <c:pt idx="56">
                  <c:v>107.90755980401589</c:v>
                </c:pt>
                <c:pt idx="57">
                  <c:v>108.09534551364101</c:v>
                </c:pt>
                <c:pt idx="58">
                  <c:v>108.27561328408568</c:v>
                </c:pt>
                <c:pt idx="59">
                  <c:v>108.44876765020071</c:v>
                </c:pt>
                <c:pt idx="60">
                  <c:v>108.61518579437165</c:v>
                </c:pt>
                <c:pt idx="61">
                  <c:v>108.77521976661016</c:v>
                </c:pt>
                <c:pt idx="62">
                  <c:v>108.92919849560353</c:v>
                </c:pt>
                <c:pt idx="63">
                  <c:v>109.07742961294957</c:v>
                </c:pt>
                <c:pt idx="64">
                  <c:v>109.22020111019374</c:v>
                </c:pt>
                <c:pt idx="65">
                  <c:v>109.35778284600578</c:v>
                </c:pt>
                <c:pt idx="66">
                  <c:v>109.49042791884304</c:v>
                </c:pt>
                <c:pt idx="67">
                  <c:v>109.61837391870537</c:v>
                </c:pt>
                <c:pt idx="68">
                  <c:v>109.74184407005878</c:v>
                </c:pt>
                <c:pt idx="69">
                  <c:v>109.8610482766663</c:v>
                </c:pt>
                <c:pt idx="70">
                  <c:v>109.97618407788569</c:v>
                </c:pt>
                <c:pt idx="71">
                  <c:v>110.08743752495785</c:v>
                </c:pt>
                <c:pt idx="72">
                  <c:v>110.1949839848955</c:v>
                </c:pt>
                <c:pt idx="73">
                  <c:v>110.29898887877599</c:v>
                </c:pt>
                <c:pt idx="74">
                  <c:v>110.3996083605285</c:v>
                </c:pt>
                <c:pt idx="75">
                  <c:v>110.49698994167606</c:v>
                </c:pt>
                <c:pt idx="76">
                  <c:v>110.59127306693215</c:v>
                </c:pt>
                <c:pt idx="77">
                  <c:v>110.68258964505715</c:v>
                </c:pt>
                <c:pt idx="78">
                  <c:v>110.77106453893725</c:v>
                </c:pt>
                <c:pt idx="79">
                  <c:v>110.85681601845685</c:v>
                </c:pt>
                <c:pt idx="80">
                  <c:v>110.93995617938567</c:v>
                </c:pt>
                <c:pt idx="81">
                  <c:v>111.02059133118928</c:v>
                </c:pt>
                <c:pt idx="82">
                  <c:v>111.09882235639375</c:v>
                </c:pt>
                <c:pt idx="83">
                  <c:v>111.17474504388522</c:v>
                </c:pt>
                <c:pt idx="84">
                  <c:v>111.2484503983023</c:v>
                </c:pt>
                <c:pt idx="85">
                  <c:v>111.32002492747877</c:v>
                </c:pt>
                <c:pt idx="86">
                  <c:v>111.38955090971493</c:v>
                </c:pt>
                <c:pt idx="87">
                  <c:v>111.45710664249356</c:v>
                </c:pt>
                <c:pt idx="88">
                  <c:v>111.52276667411223</c:v>
                </c:pt>
                <c:pt idx="89">
                  <c:v>111.58660201957194</c:v>
                </c:pt>
                <c:pt idx="90">
                  <c:v>111.64868036194484</c:v>
                </c:pt>
                <c:pt idx="91">
                  <c:v>111.70906624033658</c:v>
                </c:pt>
                <c:pt idx="92">
                  <c:v>111.76782122546321</c:v>
                </c:pt>
                <c:pt idx="93">
                  <c:v>111.82500408377491</c:v>
                </c:pt>
                <c:pt idx="94">
                  <c:v>111.88067093098067</c:v>
                </c:pt>
                <c:pt idx="95">
                  <c:v>111.93487537575575</c:v>
                </c:pt>
                <c:pt idx="96">
                  <c:v>111.98766865434972</c:v>
                </c:pt>
                <c:pt idx="97">
                  <c:v>112.03909975675334</c:v>
                </c:pt>
                <c:pt idx="98">
                  <c:v>112.08921554502957</c:v>
                </c:pt>
                <c:pt idx="99">
                  <c:v>112.13806086436462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7"/>
          <c:order val="67"/>
          <c:spPr>
            <a:ln w="12700">
              <a:solidFill>
                <a:srgbClr val="99CCFF"/>
              </a:solidFill>
              <a:prstDash val="lgDash"/>
            </a:ln>
          </c:spPr>
          <c:marker>
            <c:symbol val="none"/>
          </c:marker>
          <c:val>
            <c:numRef>
              <c:f>[1]Hoja1!$B$81:$GS$81</c:f>
              <c:numCache>
                <c:formatCode>General</c:formatCode>
                <c:ptCount val="200"/>
                <c:pt idx="0">
                  <c:v>0</c:v>
                </c:pt>
                <c:pt idx="1">
                  <c:v>7.4829126325273512</c:v>
                </c:pt>
                <c:pt idx="2">
                  <c:v>14.864743726056235</c:v>
                </c:pt>
                <c:pt idx="3">
                  <c:v>22.051375550712109</c:v>
                </c:pt>
                <c:pt idx="4">
                  <c:v>28.961526509343734</c:v>
                </c:pt>
                <c:pt idx="5">
                  <c:v>35.530736933127827</c:v>
                </c:pt>
                <c:pt idx="6">
                  <c:v>41.71314529464378</c:v>
                </c:pt>
                <c:pt idx="7">
                  <c:v>47.48120518262408</c:v>
                </c:pt>
                <c:pt idx="8">
                  <c:v>52.823827321584425</c:v>
                </c:pt>
                <c:pt idx="9">
                  <c:v>57.74356887123237</c:v>
                </c:pt>
                <c:pt idx="10">
                  <c:v>62.253458910848721</c:v>
                </c:pt>
                <c:pt idx="11">
                  <c:v>66.373912574955554</c:v>
                </c:pt>
                <c:pt idx="12">
                  <c:v>70.130017631805359</c:v>
                </c:pt>
                <c:pt idx="13">
                  <c:v>73.54932590696508</c:v>
                </c:pt>
                <c:pt idx="14">
                  <c:v>76.660170922330764</c:v>
                </c:pt>
                <c:pt idx="15">
                  <c:v>79.490465370825831</c:v>
                </c:pt>
                <c:pt idx="16">
                  <c:v>82.066899700786109</c:v>
                </c:pt>
                <c:pt idx="17">
                  <c:v>84.414454966595983</c:v>
                </c:pt>
                <c:pt idx="18">
                  <c:v>86.556149039333917</c:v>
                </c:pt>
                <c:pt idx="19">
                  <c:v>88.512947740142295</c:v>
                </c:pt>
                <c:pt idx="20">
                  <c:v>90.30378667595393</c:v>
                </c:pt>
                <c:pt idx="21">
                  <c:v>91.945662901444535</c:v>
                </c:pt>
                <c:pt idx="22">
                  <c:v>93.4537668412936</c:v>
                </c:pt>
                <c:pt idx="23">
                  <c:v>94.841633888321155</c:v>
                </c:pt>
                <c:pt idx="24">
                  <c:v>96.121301899466232</c:v>
                </c:pt>
                <c:pt idx="25">
                  <c:v>97.303465783689717</c:v>
                </c:pt>
                <c:pt idx="26">
                  <c:v>98.397623895698857</c:v>
                </c:pt>
                <c:pt idx="27">
                  <c:v>99.412213368623227</c:v>
                </c:pt>
                <c:pt idx="28">
                  <c:v>100.35473313115355</c:v>
                </c:pt>
                <c:pt idx="29">
                  <c:v>101.23185439131109</c:v>
                </c:pt>
                <c:pt idx="30">
                  <c:v>102.04951900458126</c:v>
                </c:pt>
                <c:pt idx="31">
                  <c:v>102.81302650667169</c:v>
                </c:pt>
                <c:pt idx="32">
                  <c:v>103.52711077232274</c:v>
                </c:pt>
                <c:pt idx="33">
                  <c:v>104.19600732574408</c:v>
                </c:pt>
                <c:pt idx="34">
                  <c:v>104.82351231968825</c:v>
                </c:pt>
                <c:pt idx="35">
                  <c:v>105.41303414886902</c:v>
                </c:pt>
                <c:pt idx="36">
                  <c:v>105.96763858925158</c:v>
                </c:pt>
                <c:pt idx="37">
                  <c:v>106.49008827053977</c:v>
                </c:pt>
                <c:pt idx="38">
                  <c:v>106.98287720302386</c:v>
                </c:pt>
                <c:pt idx="39">
                  <c:v>107.44826099667175</c:v>
                </c:pt>
                <c:pt idx="40">
                  <c:v>107.88828333264786</c:v>
                </c:pt>
                <c:pt idx="41">
                  <c:v>108.30479917664498</c:v>
                </c:pt>
                <c:pt idx="42">
                  <c:v>108.69949515995231</c:v>
                </c:pt>
                <c:pt idx="43">
                  <c:v>109.07390749796699</c:v>
                </c:pt>
                <c:pt idx="44">
                  <c:v>109.42943776648252</c:v>
                </c:pt>
                <c:pt idx="45">
                  <c:v>109.76736681299711</c:v>
                </c:pt>
                <c:pt idx="46">
                  <c:v>110.08886704284983</c:v>
                </c:pt>
                <c:pt idx="47">
                  <c:v>110.39501328758139</c:v>
                </c:pt>
                <c:pt idx="48">
                  <c:v>110.68679243491854</c:v>
                </c:pt>
                <c:pt idx="49">
                  <c:v>110.9651119756366</c:v>
                </c:pt>
                <c:pt idx="50">
                  <c:v>111.23080760175324</c:v>
                </c:pt>
                <c:pt idx="51">
                  <c:v>111.48464997259407</c:v>
                </c:pt>
                <c:pt idx="52">
                  <c:v>111.72735074984828</c:v>
                </c:pt>
                <c:pt idx="53">
                  <c:v>111.95956798945194</c:v>
                </c:pt>
                <c:pt idx="54">
                  <c:v>112.18191096669472</c:v>
                </c:pt>
                <c:pt idx="55">
                  <c:v>112.39494450108194</c:v>
                </c:pt>
                <c:pt idx="56">
                  <c:v>112.59919283897311</c:v>
                </c:pt>
                <c:pt idx="57">
                  <c:v>112.79514314466888</c:v>
                </c:pt>
                <c:pt idx="58">
                  <c:v>112.98324864426331</c:v>
                </c:pt>
                <c:pt idx="59">
                  <c:v>113.163931461079</c:v>
                </c:pt>
                <c:pt idx="60">
                  <c:v>113.33758517673563</c:v>
                </c:pt>
                <c:pt idx="61">
                  <c:v>113.50457714776714</c:v>
                </c:pt>
                <c:pt idx="62">
                  <c:v>113.66525060410802</c:v>
                </c:pt>
                <c:pt idx="63">
                  <c:v>113.81992655264303</c:v>
                </c:pt>
                <c:pt idx="64">
                  <c:v>113.96890550628912</c:v>
                </c:pt>
                <c:pt idx="65">
                  <c:v>114.11246905670167</c:v>
                </c:pt>
                <c:pt idx="66">
                  <c:v>114.25088130661882</c:v>
                </c:pt>
                <c:pt idx="67">
                  <c:v>114.38439017604038</c:v>
                </c:pt>
                <c:pt idx="68">
                  <c:v>114.51322859484394</c:v>
                </c:pt>
                <c:pt idx="69">
                  <c:v>114.63761559304308</c:v>
                </c:pt>
                <c:pt idx="70">
                  <c:v>114.75775729866332</c:v>
                </c:pt>
                <c:pt idx="71">
                  <c:v>114.87384785212993</c:v>
                </c:pt>
                <c:pt idx="72">
                  <c:v>114.98607024510835</c:v>
                </c:pt>
                <c:pt idx="73">
                  <c:v>115.09459709089668</c:v>
                </c:pt>
                <c:pt idx="74">
                  <c:v>115.1995913327254</c:v>
                </c:pt>
                <c:pt idx="75">
                  <c:v>115.30120689566198</c:v>
                </c:pt>
                <c:pt idx="76">
                  <c:v>115.39958928723355</c:v>
                </c:pt>
                <c:pt idx="77">
                  <c:v>115.49487615136398</c:v>
                </c:pt>
                <c:pt idx="78">
                  <c:v>115.58719777976061</c:v>
                </c:pt>
                <c:pt idx="79">
                  <c:v>115.67667758447672</c:v>
                </c:pt>
                <c:pt idx="80">
                  <c:v>115.76343253501113</c:v>
                </c:pt>
                <c:pt idx="81">
                  <c:v>115.84757356298012</c:v>
                </c:pt>
                <c:pt idx="82">
                  <c:v>115.92920593710653</c:v>
                </c:pt>
                <c:pt idx="83">
                  <c:v>116.00842961101067</c:v>
                </c:pt>
                <c:pt idx="84">
                  <c:v>116.08533954605457</c:v>
                </c:pt>
                <c:pt idx="85">
                  <c:v>116.16002601128218</c:v>
                </c:pt>
                <c:pt idx="86">
                  <c:v>116.23257486231124</c:v>
                </c:pt>
                <c:pt idx="87">
                  <c:v>116.30306780086285</c:v>
                </c:pt>
                <c:pt idx="88">
                  <c:v>116.37158261646493</c:v>
                </c:pt>
                <c:pt idx="89">
                  <c:v>116.43819341172724</c:v>
                </c:pt>
                <c:pt idx="90">
                  <c:v>116.50297081246418</c:v>
                </c:pt>
                <c:pt idx="91">
                  <c:v>116.56598216382947</c:v>
                </c:pt>
                <c:pt idx="92">
                  <c:v>116.62729171352682</c:v>
                </c:pt>
                <c:pt idx="93">
                  <c:v>116.68696078306948</c:v>
                </c:pt>
                <c:pt idx="94">
                  <c:v>116.74504792797983</c:v>
                </c:pt>
                <c:pt idx="95">
                  <c:v>116.80160908774513</c:v>
                </c:pt>
                <c:pt idx="96">
                  <c:v>116.85669772627797</c:v>
                </c:pt>
                <c:pt idx="97">
                  <c:v>116.91036496356871</c:v>
                </c:pt>
                <c:pt idx="98">
                  <c:v>116.96265969916129</c:v>
                </c:pt>
                <c:pt idx="99">
                  <c:v>117.01362872803266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8"/>
          <c:order val="68"/>
          <c:spPr>
            <a:ln w="12700">
              <a:solidFill>
                <a:srgbClr val="FF99CC"/>
              </a:solidFill>
              <a:prstDash val="lgDash"/>
            </a:ln>
          </c:spPr>
          <c:marker>
            <c:symbol val="none"/>
          </c:marker>
          <c:val>
            <c:numRef>
              <c:f>[1]Hoja1!$B$82:$GS$82</c:f>
              <c:numCache>
                <c:formatCode>General</c:formatCode>
                <c:ptCount val="200"/>
                <c:pt idx="0">
                  <c:v>0</c:v>
                </c:pt>
                <c:pt idx="1">
                  <c:v>7.7947006588826575</c:v>
                </c:pt>
                <c:pt idx="2">
                  <c:v>15.484108047975244</c:v>
                </c:pt>
                <c:pt idx="3">
                  <c:v>22.970182865325114</c:v>
                </c:pt>
                <c:pt idx="4">
                  <c:v>30.168256780566391</c:v>
                </c:pt>
                <c:pt idx="5">
                  <c:v>37.011184305341487</c:v>
                </c:pt>
                <c:pt idx="6">
                  <c:v>43.451193015253935</c:v>
                </c:pt>
                <c:pt idx="7">
                  <c:v>49.459588731900084</c:v>
                </c:pt>
                <c:pt idx="8">
                  <c:v>55.02482012665044</c:v>
                </c:pt>
                <c:pt idx="9">
                  <c:v>60.149550907533715</c:v>
                </c:pt>
                <c:pt idx="10">
                  <c:v>64.84735303213408</c:v>
                </c:pt>
                <c:pt idx="11">
                  <c:v>69.13949226557871</c:v>
                </c:pt>
                <c:pt idx="12">
                  <c:v>73.052101699797248</c:v>
                </c:pt>
                <c:pt idx="13">
                  <c:v>76.613881153088613</c:v>
                </c:pt>
                <c:pt idx="14">
                  <c:v>79.854344710761211</c:v>
                </c:pt>
                <c:pt idx="15">
                  <c:v>82.802568094610237</c:v>
                </c:pt>
                <c:pt idx="16">
                  <c:v>85.486353854985524</c:v>
                </c:pt>
                <c:pt idx="17">
                  <c:v>87.93172392353749</c:v>
                </c:pt>
                <c:pt idx="18">
                  <c:v>90.162655249306169</c:v>
                </c:pt>
                <c:pt idx="19">
                  <c:v>92.20098722931489</c:v>
                </c:pt>
                <c:pt idx="20">
                  <c:v>94.066444454118667</c:v>
                </c:pt>
                <c:pt idx="21">
                  <c:v>95.776732189004733</c:v>
                </c:pt>
                <c:pt idx="22">
                  <c:v>97.347673793014167</c:v>
                </c:pt>
                <c:pt idx="23">
                  <c:v>98.793368633667868</c:v>
                </c:pt>
                <c:pt idx="24">
                  <c:v>100.12635614527731</c:v>
                </c:pt>
                <c:pt idx="25">
                  <c:v>101.35777685801011</c:v>
                </c:pt>
                <c:pt idx="26">
                  <c:v>102.49752489135297</c:v>
                </c:pt>
                <c:pt idx="27">
                  <c:v>103.55438892564919</c:v>
                </c:pt>
                <c:pt idx="28">
                  <c:v>104.53618034495162</c:v>
                </c:pt>
                <c:pt idx="29">
                  <c:v>105.44984832428237</c:v>
                </c:pt>
                <c:pt idx="30">
                  <c:v>106.30158229643881</c:v>
                </c:pt>
                <c:pt idx="31">
                  <c:v>107.09690261111635</c:v>
                </c:pt>
                <c:pt idx="32">
                  <c:v>107.84074038783619</c:v>
                </c:pt>
                <c:pt idx="33">
                  <c:v>108.53750763098341</c:v>
                </c:pt>
                <c:pt idx="34">
                  <c:v>109.19115866634192</c:v>
                </c:pt>
                <c:pt idx="35">
                  <c:v>109.80524390507189</c:v>
                </c:pt>
                <c:pt idx="36">
                  <c:v>110.38295686380373</c:v>
                </c:pt>
                <c:pt idx="37">
                  <c:v>110.92717528181225</c:v>
                </c:pt>
                <c:pt idx="38">
                  <c:v>111.44049708648319</c:v>
                </c:pt>
                <c:pt idx="39">
                  <c:v>111.92527187153307</c:v>
                </c:pt>
                <c:pt idx="40">
                  <c:v>112.38362847150817</c:v>
                </c:pt>
                <c:pt idx="41">
                  <c:v>112.81749914233852</c:v>
                </c:pt>
                <c:pt idx="42">
                  <c:v>113.22864079161698</c:v>
                </c:pt>
                <c:pt idx="43">
                  <c:v>113.6186536437156</c:v>
                </c:pt>
                <c:pt idx="44">
                  <c:v>113.98899767341931</c:v>
                </c:pt>
                <c:pt idx="45">
                  <c:v>114.34100709687199</c:v>
                </c:pt>
                <c:pt idx="46">
                  <c:v>114.67590316963523</c:v>
                </c:pt>
                <c:pt idx="47">
                  <c:v>114.99480550789728</c:v>
                </c:pt>
                <c:pt idx="48">
                  <c:v>115.29874211970683</c:v>
                </c:pt>
                <c:pt idx="49">
                  <c:v>115.5886583079548</c:v>
                </c:pt>
                <c:pt idx="50">
                  <c:v>115.86542458515963</c:v>
                </c:pt>
                <c:pt idx="51">
                  <c:v>116.12984372145216</c:v>
                </c:pt>
                <c:pt idx="52">
                  <c:v>116.38265703109197</c:v>
                </c:pt>
                <c:pt idx="53">
                  <c:v>116.62454998901244</c:v>
                </c:pt>
                <c:pt idx="54">
                  <c:v>116.85615725697366</c:v>
                </c:pt>
                <c:pt idx="55">
                  <c:v>117.07806718862703</c:v>
                </c:pt>
                <c:pt idx="56">
                  <c:v>117.29082587393032</c:v>
                </c:pt>
                <c:pt idx="57">
                  <c:v>117.49494077569675</c:v>
                </c:pt>
                <c:pt idx="58">
                  <c:v>117.69088400444096</c:v>
                </c:pt>
                <c:pt idx="59">
                  <c:v>117.8790952719573</c:v>
                </c:pt>
                <c:pt idx="60">
                  <c:v>118.05998455909962</c:v>
                </c:pt>
                <c:pt idx="61">
                  <c:v>118.2339345289241</c:v>
                </c:pt>
                <c:pt idx="62">
                  <c:v>118.40130271261252</c:v>
                </c:pt>
                <c:pt idx="63">
                  <c:v>118.56242349233649</c:v>
                </c:pt>
                <c:pt idx="64">
                  <c:v>118.7176099023845</c:v>
                </c:pt>
                <c:pt idx="65">
                  <c:v>118.86715526739758</c:v>
                </c:pt>
                <c:pt idx="66">
                  <c:v>119.01133469439461</c:v>
                </c:pt>
                <c:pt idx="67">
                  <c:v>119.15040643337541</c:v>
                </c:pt>
                <c:pt idx="68">
                  <c:v>119.2846131196291</c:v>
                </c:pt>
                <c:pt idx="69">
                  <c:v>119.41418290941988</c:v>
                </c:pt>
                <c:pt idx="70">
                  <c:v>119.53933051944097</c:v>
                </c:pt>
                <c:pt idx="71">
                  <c:v>119.66025817930201</c:v>
                </c:pt>
                <c:pt idx="72">
                  <c:v>119.7771565053212</c:v>
                </c:pt>
                <c:pt idx="73">
                  <c:v>119.89020530301738</c:v>
                </c:pt>
                <c:pt idx="74">
                  <c:v>119.99957430492229</c:v>
                </c:pt>
                <c:pt idx="75">
                  <c:v>120.10542384964789</c:v>
                </c:pt>
                <c:pt idx="76">
                  <c:v>120.20790550753495</c:v>
                </c:pt>
                <c:pt idx="77">
                  <c:v>120.30716265767082</c:v>
                </c:pt>
                <c:pt idx="78">
                  <c:v>120.40333102058396</c:v>
                </c:pt>
                <c:pt idx="79">
                  <c:v>120.49653915049659</c:v>
                </c:pt>
                <c:pt idx="80">
                  <c:v>120.58690889063659</c:v>
                </c:pt>
                <c:pt idx="81">
                  <c:v>120.67455579477097</c:v>
                </c:pt>
                <c:pt idx="82">
                  <c:v>120.75958951781931</c:v>
                </c:pt>
                <c:pt idx="83">
                  <c:v>120.84211417813611</c:v>
                </c:pt>
                <c:pt idx="84">
                  <c:v>120.92222869380684</c:v>
                </c:pt>
                <c:pt idx="85">
                  <c:v>121.00002709508561</c:v>
                </c:pt>
                <c:pt idx="86">
                  <c:v>121.07559881490754</c:v>
                </c:pt>
                <c:pt idx="87">
                  <c:v>121.14902895923213</c:v>
                </c:pt>
                <c:pt idx="88">
                  <c:v>121.22039855881764</c:v>
                </c:pt>
                <c:pt idx="89">
                  <c:v>121.28978480388254</c:v>
                </c:pt>
                <c:pt idx="90">
                  <c:v>121.35726126298351</c:v>
                </c:pt>
                <c:pt idx="91">
                  <c:v>121.42289808732237</c:v>
                </c:pt>
                <c:pt idx="92">
                  <c:v>121.48676220159044</c:v>
                </c:pt>
                <c:pt idx="93">
                  <c:v>121.54891748236405</c:v>
                </c:pt>
                <c:pt idx="94">
                  <c:v>121.609424924979</c:v>
                </c:pt>
                <c:pt idx="95">
                  <c:v>121.66834279973452</c:v>
                </c:pt>
                <c:pt idx="96">
                  <c:v>121.72572679820621</c:v>
                </c:pt>
                <c:pt idx="97">
                  <c:v>121.78163017038408</c:v>
                </c:pt>
                <c:pt idx="98">
                  <c:v>121.83610385329303</c:v>
                </c:pt>
                <c:pt idx="99">
                  <c:v>121.88919659170068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69"/>
          <c:order val="69"/>
          <c:spPr>
            <a:ln w="12700">
              <a:solidFill>
                <a:srgbClr val="CC99FF"/>
              </a:solidFill>
              <a:prstDash val="lgDash"/>
            </a:ln>
          </c:spPr>
          <c:marker>
            <c:symbol val="none"/>
          </c:marker>
          <c:val>
            <c:numRef>
              <c:f>[1]Hoja1!$B$83:$GS$83</c:f>
              <c:numCache>
                <c:formatCode>General</c:formatCode>
                <c:ptCount val="200"/>
                <c:pt idx="0">
                  <c:v>0</c:v>
                </c:pt>
                <c:pt idx="1">
                  <c:v>8.106488685237963</c:v>
                </c:pt>
                <c:pt idx="2">
                  <c:v>16.103472369894252</c:v>
                </c:pt>
                <c:pt idx="3">
                  <c:v>23.888990179938116</c:v>
                </c:pt>
                <c:pt idx="4">
                  <c:v>31.374987051789045</c:v>
                </c:pt>
                <c:pt idx="5">
                  <c:v>38.491631677555141</c:v>
                </c:pt>
                <c:pt idx="6">
                  <c:v>45.189240735864097</c:v>
                </c:pt>
                <c:pt idx="7">
                  <c:v>51.437972281176087</c:v>
                </c:pt>
                <c:pt idx="8">
                  <c:v>57.225812931716462</c:v>
                </c:pt>
                <c:pt idx="9">
                  <c:v>62.555532943835068</c:v>
                </c:pt>
                <c:pt idx="10">
                  <c:v>67.441247153419454</c:v>
                </c:pt>
                <c:pt idx="11">
                  <c:v>71.905071956201851</c:v>
                </c:pt>
                <c:pt idx="12">
                  <c:v>75.974185767789137</c:v>
                </c:pt>
                <c:pt idx="13">
                  <c:v>79.67843639921216</c:v>
                </c:pt>
                <c:pt idx="14">
                  <c:v>83.048518499191658</c:v>
                </c:pt>
                <c:pt idx="15">
                  <c:v>86.114670818394657</c:v>
                </c:pt>
                <c:pt idx="16">
                  <c:v>88.905808009184952</c:v>
                </c:pt>
                <c:pt idx="17">
                  <c:v>91.448992880478983</c:v>
                </c:pt>
                <c:pt idx="18">
                  <c:v>93.769161459278408</c:v>
                </c:pt>
                <c:pt idx="19">
                  <c:v>95.889026718487486</c:v>
                </c:pt>
                <c:pt idx="20">
                  <c:v>97.829102232283418</c:v>
                </c:pt>
                <c:pt idx="21">
                  <c:v>99.607801476564916</c:v>
                </c:pt>
                <c:pt idx="22">
                  <c:v>101.24158074473473</c:v>
                </c:pt>
                <c:pt idx="23">
                  <c:v>102.74510337901459</c:v>
                </c:pt>
                <c:pt idx="24">
                  <c:v>104.13141039108841</c:v>
                </c:pt>
                <c:pt idx="25">
                  <c:v>105.41208793233052</c:v>
                </c:pt>
                <c:pt idx="26">
                  <c:v>106.59742588700709</c:v>
                </c:pt>
                <c:pt idx="27">
                  <c:v>107.69656448267516</c:v>
                </c:pt>
                <c:pt idx="28">
                  <c:v>108.71762755874968</c:v>
                </c:pt>
                <c:pt idx="29">
                  <c:v>109.66784225725367</c:v>
                </c:pt>
                <c:pt idx="30">
                  <c:v>110.55364558829636</c:v>
                </c:pt>
                <c:pt idx="31">
                  <c:v>111.38077871556099</c:v>
                </c:pt>
                <c:pt idx="32">
                  <c:v>112.15437000334964</c:v>
                </c:pt>
                <c:pt idx="33">
                  <c:v>112.87900793622275</c:v>
                </c:pt>
                <c:pt idx="34">
                  <c:v>113.55880501299561</c:v>
                </c:pt>
                <c:pt idx="35">
                  <c:v>114.19745366127476</c:v>
                </c:pt>
                <c:pt idx="36">
                  <c:v>114.79827513835588</c:v>
                </c:pt>
                <c:pt idx="37">
                  <c:v>115.36426229308475</c:v>
                </c:pt>
                <c:pt idx="38">
                  <c:v>115.89811696994252</c:v>
                </c:pt>
                <c:pt idx="39">
                  <c:v>116.40228274639439</c:v>
                </c:pt>
                <c:pt idx="40">
                  <c:v>116.8789736103685</c:v>
                </c:pt>
                <c:pt idx="41">
                  <c:v>117.33019910803206</c:v>
                </c:pt>
                <c:pt idx="42">
                  <c:v>117.75778642328166</c:v>
                </c:pt>
                <c:pt idx="43">
                  <c:v>118.16339978946424</c:v>
                </c:pt>
                <c:pt idx="44">
                  <c:v>118.54855758035607</c:v>
                </c:pt>
                <c:pt idx="45">
                  <c:v>118.91464738074687</c:v>
                </c:pt>
                <c:pt idx="46">
                  <c:v>119.26293929642064</c:v>
                </c:pt>
                <c:pt idx="47">
                  <c:v>119.59459772821317</c:v>
                </c:pt>
                <c:pt idx="48">
                  <c:v>119.9106918044951</c:v>
                </c:pt>
                <c:pt idx="49">
                  <c:v>120.21220464027299</c:v>
                </c:pt>
                <c:pt idx="50">
                  <c:v>120.500041568566</c:v>
                </c:pt>
                <c:pt idx="51">
                  <c:v>120.77503747031024</c:v>
                </c:pt>
                <c:pt idx="52">
                  <c:v>121.03796331233565</c:v>
                </c:pt>
                <c:pt idx="53">
                  <c:v>121.28953198857293</c:v>
                </c:pt>
                <c:pt idx="54">
                  <c:v>121.53040354725262</c:v>
                </c:pt>
                <c:pt idx="55">
                  <c:v>121.76118987617211</c:v>
                </c:pt>
                <c:pt idx="56">
                  <c:v>121.98245890888754</c:v>
                </c:pt>
                <c:pt idx="57">
                  <c:v>122.19473840672462</c:v>
                </c:pt>
                <c:pt idx="58">
                  <c:v>122.39851936461859</c:v>
                </c:pt>
                <c:pt idx="59">
                  <c:v>122.59425908283559</c:v>
                </c:pt>
                <c:pt idx="60">
                  <c:v>122.78238394146361</c:v>
                </c:pt>
                <c:pt idx="61">
                  <c:v>122.96329191008107</c:v>
                </c:pt>
                <c:pt idx="62">
                  <c:v>123.13735482111703</c:v>
                </c:pt>
                <c:pt idx="63">
                  <c:v>123.30492043202995</c:v>
                </c:pt>
                <c:pt idx="64">
                  <c:v>123.46631429847989</c:v>
                </c:pt>
                <c:pt idx="65">
                  <c:v>123.62184147809349</c:v>
                </c:pt>
                <c:pt idx="66">
                  <c:v>123.77178808217039</c:v>
                </c:pt>
                <c:pt idx="67">
                  <c:v>123.91642269071042</c:v>
                </c:pt>
                <c:pt idx="68">
                  <c:v>124.05599764441426</c:v>
                </c:pt>
                <c:pt idx="69">
                  <c:v>124.19075022579668</c:v>
                </c:pt>
                <c:pt idx="70">
                  <c:v>124.3209037402186</c:v>
                </c:pt>
                <c:pt idx="71">
                  <c:v>124.44666850647408</c:v>
                </c:pt>
                <c:pt idx="72">
                  <c:v>124.56824276553405</c:v>
                </c:pt>
                <c:pt idx="73">
                  <c:v>124.68581351513807</c:v>
                </c:pt>
                <c:pt idx="74">
                  <c:v>124.79955727711919</c:v>
                </c:pt>
                <c:pt idx="75">
                  <c:v>124.90964080363381</c:v>
                </c:pt>
                <c:pt idx="76">
                  <c:v>125.01622172783635</c:v>
                </c:pt>
                <c:pt idx="77">
                  <c:v>125.11944916397765</c:v>
                </c:pt>
                <c:pt idx="78">
                  <c:v>125.21946426140732</c:v>
                </c:pt>
                <c:pt idx="79">
                  <c:v>125.31640071651645</c:v>
                </c:pt>
                <c:pt idx="80">
                  <c:v>125.41038524626207</c:v>
                </c:pt>
                <c:pt idx="81">
                  <c:v>125.5015380265618</c:v>
                </c:pt>
                <c:pt idx="82">
                  <c:v>125.58997309853207</c:v>
                </c:pt>
                <c:pt idx="83">
                  <c:v>125.67579874526156</c:v>
                </c:pt>
                <c:pt idx="84">
                  <c:v>125.75911784155912</c:v>
                </c:pt>
                <c:pt idx="85">
                  <c:v>125.84002817888904</c:v>
                </c:pt>
                <c:pt idx="86">
                  <c:v>125.91862276750383</c:v>
                </c:pt>
                <c:pt idx="87">
                  <c:v>125.99499011760142</c:v>
                </c:pt>
                <c:pt idx="88">
                  <c:v>126.06921450117035</c:v>
                </c:pt>
                <c:pt idx="89">
                  <c:v>126.14137619603784</c:v>
                </c:pt>
                <c:pt idx="90">
                  <c:v>126.21155171350286</c:v>
                </c:pt>
                <c:pt idx="91">
                  <c:v>126.27981401081527</c:v>
                </c:pt>
                <c:pt idx="92">
                  <c:v>126.34623268965406</c:v>
                </c:pt>
                <c:pt idx="93">
                  <c:v>126.4108741816586</c:v>
                </c:pt>
                <c:pt idx="94">
                  <c:v>126.47380192197815</c:v>
                </c:pt>
                <c:pt idx="95">
                  <c:v>126.5350765117239</c:v>
                </c:pt>
                <c:pt idx="96">
                  <c:v>126.59475587013446</c:v>
                </c:pt>
                <c:pt idx="97">
                  <c:v>126.65289537719943</c:v>
                </c:pt>
                <c:pt idx="98">
                  <c:v>126.70954800742474</c:v>
                </c:pt>
                <c:pt idx="99">
                  <c:v>126.76476445536871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0"/>
          <c:order val="70"/>
          <c:spPr>
            <a:ln w="12700">
              <a:solidFill>
                <a:srgbClr val="FFCC99"/>
              </a:solidFill>
              <a:prstDash val="lgDash"/>
            </a:ln>
          </c:spPr>
          <c:marker>
            <c:symbol val="none"/>
          </c:marker>
          <c:val>
            <c:numRef>
              <c:f>[1]Hoja1!$B$84:$GS$84</c:f>
              <c:numCache>
                <c:formatCode>General</c:formatCode>
                <c:ptCount val="200"/>
                <c:pt idx="0">
                  <c:v>0</c:v>
                </c:pt>
                <c:pt idx="1">
                  <c:v>8.9030560564183805</c:v>
                </c:pt>
                <c:pt idx="2">
                  <c:v>17.60442282854742</c:v>
                </c:pt>
                <c:pt idx="3">
                  <c:v>25.925820606510907</c:v>
                </c:pt>
                <c:pt idx="4">
                  <c:v>33.729678700501452</c:v>
                </c:pt>
                <c:pt idx="5">
                  <c:v>40.92691988368675</c:v>
                </c:pt>
                <c:pt idx="6">
                  <c:v>47.475483207509001</c:v>
                </c:pt>
                <c:pt idx="7">
                  <c:v>53.372459453501456</c:v>
                </c:pt>
                <c:pt idx="8">
                  <c:v>58.643457881261682</c:v>
                </c:pt>
                <c:pt idx="9">
                  <c:v>63.33211308357464</c:v>
                </c:pt>
                <c:pt idx="10">
                  <c:v>67.491385162157655</c:v>
                </c:pt>
                <c:pt idx="11">
                  <c:v>71.177198157543472</c:v>
                </c:pt>
                <c:pt idx="12">
                  <c:v>74.444269897912449</c:v>
                </c:pt>
                <c:pt idx="13">
                  <c:v>77.343683290759486</c:v>
                </c:pt>
                <c:pt idx="14">
                  <c:v>79.921697590173494</c:v>
                </c:pt>
                <c:pt idx="15">
                  <c:v>82.219368279577211</c:v>
                </c:pt>
                <c:pt idx="16">
                  <c:v>84.272651136202725</c:v>
                </c:pt>
                <c:pt idx="17">
                  <c:v>86.112767182738395</c:v>
                </c:pt>
                <c:pt idx="18">
                  <c:v>87.7666851415498</c:v>
                </c:pt>
                <c:pt idx="19">
                  <c:v>89.25763507668286</c:v>
                </c:pt>
                <c:pt idx="20">
                  <c:v>90.60560496850124</c:v>
                </c:pt>
                <c:pt idx="21">
                  <c:v>91.827796016637748</c:v>
                </c:pt>
                <c:pt idx="22">
                  <c:v>92.939026928963969</c:v>
                </c:pt>
                <c:pt idx="23">
                  <c:v>93.952085684626127</c:v>
                </c:pt>
                <c:pt idx="24">
                  <c:v>94.878031604545271</c:v>
                </c:pt>
                <c:pt idx="25">
                  <c:v>95.726452577819288</c:v>
                </c:pt>
                <c:pt idx="26">
                  <c:v>96.50568296767814</c:v>
                </c:pt>
                <c:pt idx="27">
                  <c:v>97.222987667105158</c:v>
                </c:pt>
                <c:pt idx="28">
                  <c:v>97.884717357691585</c:v>
                </c:pt>
                <c:pt idx="29">
                  <c:v>98.496439457487071</c:v>
                </c:pt>
                <c:pt idx="30">
                  <c:v>99.063048642000695</c:v>
                </c:pt>
                <c:pt idx="31">
                  <c:v>99.588860248195118</c:v>
                </c:pt>
                <c:pt idx="32">
                  <c:v>100.07768935260009</c:v>
                </c:pt>
                <c:pt idx="33">
                  <c:v>100.53291786138952</c:v>
                </c:pt>
                <c:pt idx="34">
                  <c:v>100.95755156237739</c:v>
                </c:pt>
                <c:pt idx="35">
                  <c:v>101.35426876146899</c:v>
                </c:pt>
                <c:pt idx="36">
                  <c:v>101.72546185221236</c:v>
                </c:pt>
                <c:pt idx="37">
                  <c:v>102.07327293931853</c:v>
                </c:pt>
                <c:pt idx="38">
                  <c:v>102.39962444828387</c:v>
                </c:pt>
                <c:pt idx="39">
                  <c:v>102.70624549718681</c:v>
                </c:pt>
                <c:pt idx="40">
                  <c:v>102.99469467779942</c:v>
                </c:pt>
                <c:pt idx="41">
                  <c:v>103.2663797866429</c:v>
                </c:pt>
                <c:pt idx="42">
                  <c:v>103.52257495856925</c:v>
                </c:pt>
                <c:pt idx="43">
                  <c:v>103.76443558258761</c:v>
                </c:pt>
                <c:pt idx="44">
                  <c:v>103.99301131926676</c:v>
                </c:pt>
                <c:pt idx="45">
                  <c:v>104.20925748890922</c:v>
                </c:pt>
                <c:pt idx="46">
                  <c:v>104.41404505798603</c:v>
                </c:pt>
                <c:pt idx="47">
                  <c:v>104.6081694165531</c:v>
                </c:pt>
                <c:pt idx="48">
                  <c:v>104.79235811032193</c:v>
                </c:pt>
                <c:pt idx="49">
                  <c:v>104.96727766673229</c:v>
                </c:pt>
                <c:pt idx="50">
                  <c:v>105.13353963395433</c:v>
                </c:pt>
                <c:pt idx="51">
                  <c:v>105.29170593456921</c:v>
                </c:pt>
                <c:pt idx="52">
                  <c:v>105.44229362118573</c:v>
                </c:pt>
                <c:pt idx="53">
                  <c:v>105.58577910900107</c:v>
                </c:pt>
                <c:pt idx="54">
                  <c:v>105.72260194993225</c:v>
                </c:pt>
                <c:pt idx="55">
                  <c:v>105.85316820412605</c:v>
                </c:pt>
                <c:pt idx="56">
                  <c:v>105.97785345714748</c:v>
                </c:pt>
                <c:pt idx="57">
                  <c:v>106.09700552473933</c:v>
                </c:pt>
                <c:pt idx="58">
                  <c:v>106.21094688156458</c:v>
                </c:pt>
                <c:pt idx="59">
                  <c:v>106.31997684564608</c:v>
                </c:pt>
                <c:pt idx="60">
                  <c:v>106.42437354618183</c:v>
                </c:pt>
                <c:pt idx="61">
                  <c:v>106.52439569893929</c:v>
                </c:pt>
                <c:pt idx="62">
                  <c:v>106.62028421043487</c:v>
                </c:pt>
                <c:pt idx="63">
                  <c:v>106.71226362951256</c:v>
                </c:pt>
                <c:pt idx="64">
                  <c:v>106.80054346269161</c:v>
                </c:pt>
                <c:pt idx="65">
                  <c:v>106.88531936770346</c:v>
                </c:pt>
                <c:pt idx="66">
                  <c:v>106.96677423794503</c:v>
                </c:pt>
                <c:pt idx="67">
                  <c:v>107.04507918909802</c:v>
                </c:pt>
                <c:pt idx="68">
                  <c:v>107.12039445787586</c:v>
                </c:pt>
                <c:pt idx="69">
                  <c:v>107.19287022173339</c:v>
                </c:pt>
                <c:pt idx="70">
                  <c:v>107.26264734738663</c:v>
                </c:pt>
                <c:pt idx="71">
                  <c:v>107.329858075125</c:v>
                </c:pt>
                <c:pt idx="72">
                  <c:v>107.39462664513619</c:v>
                </c:pt>
                <c:pt idx="73">
                  <c:v>107.45706987139454</c:v>
                </c:pt>
                <c:pt idx="74">
                  <c:v>107.51729766807286</c:v>
                </c:pt>
                <c:pt idx="75">
                  <c:v>107.57541353291546</c:v>
                </c:pt>
                <c:pt idx="76">
                  <c:v>107.63151499154917</c:v>
                </c:pt>
                <c:pt idx="77">
                  <c:v>107.68569400629998</c:v>
                </c:pt>
                <c:pt idx="78">
                  <c:v>107.73803735272072</c:v>
                </c:pt>
                <c:pt idx="79">
                  <c:v>107.7886269667128</c:v>
                </c:pt>
                <c:pt idx="80">
                  <c:v>107.83754026483832</c:v>
                </c:pt>
                <c:pt idx="81">
                  <c:v>107.88485044016464</c:v>
                </c:pt>
                <c:pt idx="82">
                  <c:v>107.93062673575413</c:v>
                </c:pt>
                <c:pt idx="83">
                  <c:v>107.97493469771048</c:v>
                </c:pt>
                <c:pt idx="84">
                  <c:v>108.0178364095095</c:v>
                </c:pt>
                <c:pt idx="85">
                  <c:v>108.05939070918059</c:v>
                </c:pt>
                <c:pt idx="86">
                  <c:v>108.09965339075873</c:v>
                </c:pt>
                <c:pt idx="87">
                  <c:v>108.13867739129589</c:v>
                </c:pt>
                <c:pt idx="88">
                  <c:v>108.17651296460333</c:v>
                </c:pt>
                <c:pt idx="89">
                  <c:v>108.21320784279011</c:v>
                </c:pt>
                <c:pt idx="90">
                  <c:v>108.24880738656789</c:v>
                </c:pt>
                <c:pt idx="91">
                  <c:v>108.28335472520651</c:v>
                </c:pt>
                <c:pt idx="92">
                  <c:v>108.31689088694667</c:v>
                </c:pt>
                <c:pt idx="93">
                  <c:v>108.34945492060643</c:v>
                </c:pt>
                <c:pt idx="94">
                  <c:v>108.38108400905487</c:v>
                </c:pt>
                <c:pt idx="95">
                  <c:v>108.4118135751684</c:v>
                </c:pt>
                <c:pt idx="96">
                  <c:v>108.44167738083389</c:v>
                </c:pt>
                <c:pt idx="97">
                  <c:v>108.47070761951544</c:v>
                </c:pt>
                <c:pt idx="98">
                  <c:v>108.498935002858</c:v>
                </c:pt>
                <c:pt idx="99">
                  <c:v>108.52638884176385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1"/>
          <c:order val="71"/>
          <c:spPr>
            <a:ln w="12700">
              <a:solidFill>
                <a:srgbClr val="3366FF"/>
              </a:solidFill>
              <a:prstDash val="lgDash"/>
            </a:ln>
          </c:spPr>
          <c:marker>
            <c:symbol val="none"/>
          </c:marker>
          <c:val>
            <c:numRef>
              <c:f>[1]Hoja1!$B$85:$GS$85</c:f>
              <c:numCache>
                <c:formatCode>General</c:formatCode>
                <c:ptCount val="200"/>
                <c:pt idx="0">
                  <c:v>0</c:v>
                </c:pt>
                <c:pt idx="1">
                  <c:v>9.3077404226192169</c:v>
                </c:pt>
                <c:pt idx="2">
                  <c:v>18.404623866208667</c:v>
                </c:pt>
                <c:pt idx="3">
                  <c:v>27.104266997715946</c:v>
                </c:pt>
                <c:pt idx="4">
                  <c:v>35.262845914160614</c:v>
                </c:pt>
                <c:pt idx="5">
                  <c:v>42.787234423854336</c:v>
                </c:pt>
                <c:pt idx="6">
                  <c:v>49.633459716941225</c:v>
                </c:pt>
                <c:pt idx="7">
                  <c:v>55.798480337751521</c:v>
                </c:pt>
                <c:pt idx="8">
                  <c:v>61.30906960313721</c:v>
                </c:pt>
                <c:pt idx="9">
                  <c:v>66.210845496464387</c:v>
                </c:pt>
                <c:pt idx="10">
                  <c:v>70.55917539680118</c:v>
                </c:pt>
                <c:pt idx="11">
                  <c:v>74.412525346522727</c:v>
                </c:pt>
                <c:pt idx="12">
                  <c:v>77.828100347817568</c:v>
                </c:pt>
                <c:pt idx="13">
                  <c:v>80.859305258521289</c:v>
                </c:pt>
                <c:pt idx="14">
                  <c:v>83.554502026090475</c:v>
                </c:pt>
                <c:pt idx="15">
                  <c:v>85.956612292285257</c:v>
                </c:pt>
                <c:pt idx="16">
                  <c:v>88.103226187848307</c:v>
                </c:pt>
                <c:pt idx="17">
                  <c:v>90.026983872862871</c:v>
                </c:pt>
                <c:pt idx="18">
                  <c:v>91.756079920711159</c:v>
                </c:pt>
                <c:pt idx="19">
                  <c:v>93.314800307441175</c:v>
                </c:pt>
                <c:pt idx="20">
                  <c:v>94.724041557978566</c:v>
                </c:pt>
                <c:pt idx="21">
                  <c:v>96.001786744666731</c:v>
                </c:pt>
                <c:pt idx="22">
                  <c:v>97.163528153007789</c:v>
                </c:pt>
                <c:pt idx="23">
                  <c:v>98.222635033927318</c:v>
                </c:pt>
                <c:pt idx="24">
                  <c:v>99.190669404751887</c:v>
                </c:pt>
                <c:pt idx="25">
                  <c:v>100.07765496772016</c:v>
                </c:pt>
                <c:pt idx="26">
                  <c:v>100.89230492075441</c:v>
                </c:pt>
                <c:pt idx="27">
                  <c:v>101.64221437924631</c:v>
                </c:pt>
                <c:pt idx="28">
                  <c:v>102.33402269213211</c:v>
                </c:pt>
                <c:pt idx="29">
                  <c:v>102.97355034191831</c:v>
                </c:pt>
                <c:pt idx="30">
                  <c:v>103.56591448936436</c:v>
                </c:pt>
                <c:pt idx="31">
                  <c:v>104.11562662311307</c:v>
                </c:pt>
                <c:pt idx="32">
                  <c:v>104.62667523226372</c:v>
                </c:pt>
                <c:pt idx="33">
                  <c:v>105.10259594599813</c:v>
                </c:pt>
                <c:pt idx="34">
                  <c:v>105.54653117884909</c:v>
                </c:pt>
                <c:pt idx="35">
                  <c:v>105.96128097789939</c:v>
                </c:pt>
                <c:pt idx="36">
                  <c:v>106.34934648185839</c:v>
                </c:pt>
                <c:pt idx="37">
                  <c:v>106.712967163833</c:v>
                </c:pt>
                <c:pt idx="38">
                  <c:v>107.05415283229678</c:v>
                </c:pt>
                <c:pt idx="39">
                  <c:v>107.3747112016044</c:v>
                </c:pt>
                <c:pt idx="40">
                  <c:v>107.67627170860848</c:v>
                </c:pt>
                <c:pt idx="41">
                  <c:v>107.96030614058121</c:v>
                </c:pt>
                <c:pt idx="42">
                  <c:v>108.22814654759513</c:v>
                </c:pt>
                <c:pt idx="43">
                  <c:v>108.48100083634159</c:v>
                </c:pt>
                <c:pt idx="44">
                  <c:v>108.71996637923343</c:v>
                </c:pt>
                <c:pt idx="45">
                  <c:v>108.94604192022327</c:v>
                </c:pt>
                <c:pt idx="46">
                  <c:v>109.16013801516722</c:v>
                </c:pt>
                <c:pt idx="47">
                  <c:v>109.3630862082146</c:v>
                </c:pt>
                <c:pt idx="48">
                  <c:v>109.55564711533657</c:v>
                </c:pt>
                <c:pt idx="49">
                  <c:v>109.73851756067467</c:v>
                </c:pt>
                <c:pt idx="50">
                  <c:v>109.91233689004316</c:v>
                </c:pt>
                <c:pt idx="51">
                  <c:v>110.07769256795872</c:v>
                </c:pt>
                <c:pt idx="52">
                  <c:v>110.23512514942144</c:v>
                </c:pt>
                <c:pt idx="53">
                  <c:v>110.38513270486476</c:v>
                </c:pt>
                <c:pt idx="54">
                  <c:v>110.52817476583827</c:v>
                </c:pt>
                <c:pt idx="55">
                  <c:v>110.66467584976814</c:v>
                </c:pt>
                <c:pt idx="56">
                  <c:v>110.79502861429054</c:v>
                </c:pt>
                <c:pt idx="57">
                  <c:v>110.91959668495475</c:v>
                </c:pt>
                <c:pt idx="58">
                  <c:v>111.03871719436297</c:v>
                </c:pt>
                <c:pt idx="59">
                  <c:v>111.15270306590273</c:v>
                </c:pt>
                <c:pt idx="60">
                  <c:v>111.26184507100827</c:v>
                </c:pt>
                <c:pt idx="61">
                  <c:v>111.36641368525471</c:v>
                </c:pt>
                <c:pt idx="62">
                  <c:v>111.46666076545463</c:v>
                </c:pt>
                <c:pt idx="63">
                  <c:v>111.56282106721768</c:v>
                </c:pt>
                <c:pt idx="64">
                  <c:v>111.65511362008668</c:v>
                </c:pt>
                <c:pt idx="65">
                  <c:v>111.74374297532634</c:v>
                </c:pt>
                <c:pt idx="66">
                  <c:v>111.8289003396698</c:v>
                </c:pt>
                <c:pt idx="67">
                  <c:v>111.91076460678428</c:v>
                </c:pt>
                <c:pt idx="68">
                  <c:v>111.98950329687021</c:v>
                </c:pt>
                <c:pt idx="69">
                  <c:v>112.06527341363035</c:v>
                </c:pt>
                <c:pt idx="70">
                  <c:v>112.1382222268133</c:v>
                </c:pt>
                <c:pt idx="71">
                  <c:v>112.20848798763069</c:v>
                </c:pt>
                <c:pt idx="72">
                  <c:v>112.27620058355147</c:v>
                </c:pt>
                <c:pt idx="73">
                  <c:v>112.34148213827611</c:v>
                </c:pt>
                <c:pt idx="74">
                  <c:v>112.40444756207616</c:v>
                </c:pt>
                <c:pt idx="75">
                  <c:v>112.46520505713889</c:v>
                </c:pt>
                <c:pt idx="76">
                  <c:v>112.52385658207413</c:v>
                </c:pt>
                <c:pt idx="77">
                  <c:v>112.58049827931362</c:v>
                </c:pt>
                <c:pt idx="78">
                  <c:v>112.63522086875349</c:v>
                </c:pt>
                <c:pt idx="79">
                  <c:v>112.68811001065428</c:v>
                </c:pt>
                <c:pt idx="80">
                  <c:v>112.7392466405128</c:v>
                </c:pt>
                <c:pt idx="81">
                  <c:v>112.78870727835394</c:v>
                </c:pt>
                <c:pt idx="82">
                  <c:v>112.83656431465204</c:v>
                </c:pt>
                <c:pt idx="83">
                  <c:v>112.88288627487914</c:v>
                </c:pt>
                <c:pt idx="84">
                  <c:v>112.9277380644872</c:v>
                </c:pt>
                <c:pt idx="85">
                  <c:v>112.97118119596152</c:v>
                </c:pt>
                <c:pt idx="86">
                  <c:v>113.01327399942957</c:v>
                </c:pt>
                <c:pt idx="87">
                  <c:v>113.05407181817297</c:v>
                </c:pt>
                <c:pt idx="88">
                  <c:v>113.09362719026711</c:v>
                </c:pt>
                <c:pt idx="89">
                  <c:v>113.13199001746239</c:v>
                </c:pt>
                <c:pt idx="90">
                  <c:v>113.16920772232098</c:v>
                </c:pt>
                <c:pt idx="91">
                  <c:v>113.20532539453407</c:v>
                </c:pt>
                <c:pt idx="92">
                  <c:v>113.24038592726242</c:v>
                </c:pt>
                <c:pt idx="93">
                  <c:v>113.27443014427037</c:v>
                </c:pt>
                <c:pt idx="94">
                  <c:v>113.30749691855738</c:v>
                </c:pt>
                <c:pt idx="95">
                  <c:v>113.33962328313059</c:v>
                </c:pt>
                <c:pt idx="96">
                  <c:v>113.37084453450817</c:v>
                </c:pt>
                <c:pt idx="97">
                  <c:v>113.40119432949341</c:v>
                </c:pt>
                <c:pt idx="98">
                  <c:v>113.43070477571518</c:v>
                </c:pt>
                <c:pt idx="99">
                  <c:v>113.45940651638948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2"/>
          <c:order val="72"/>
          <c:spPr>
            <a:ln w="12700">
              <a:solidFill>
                <a:srgbClr val="33CCCC"/>
              </a:solidFill>
              <a:prstDash val="lgDash"/>
            </a:ln>
          </c:spPr>
          <c:marker>
            <c:symbol val="none"/>
          </c:marker>
          <c:val>
            <c:numRef>
              <c:f>[1]Hoja1!$B$86:$GS$86</c:f>
              <c:numCache>
                <c:formatCode>General</c:formatCode>
                <c:ptCount val="200"/>
                <c:pt idx="0">
                  <c:v>0</c:v>
                </c:pt>
                <c:pt idx="1">
                  <c:v>9.7124247888200514</c:v>
                </c:pt>
                <c:pt idx="2">
                  <c:v>19.204824903869913</c:v>
                </c:pt>
                <c:pt idx="3">
                  <c:v>28.282713388920989</c:v>
                </c:pt>
                <c:pt idx="4">
                  <c:v>36.796013127819769</c:v>
                </c:pt>
                <c:pt idx="5">
                  <c:v>44.647548964021915</c:v>
                </c:pt>
                <c:pt idx="6">
                  <c:v>51.791436226373456</c:v>
                </c:pt>
                <c:pt idx="7">
                  <c:v>58.224501222001585</c:v>
                </c:pt>
                <c:pt idx="8">
                  <c:v>63.974681325012746</c:v>
                </c:pt>
                <c:pt idx="9">
                  <c:v>69.089577909354148</c:v>
                </c:pt>
                <c:pt idx="10">
                  <c:v>73.626965631444719</c:v>
                </c:pt>
                <c:pt idx="11">
                  <c:v>77.647852535501983</c:v>
                </c:pt>
                <c:pt idx="12">
                  <c:v>81.211930797722673</c:v>
                </c:pt>
                <c:pt idx="13">
                  <c:v>84.374927226283077</c:v>
                </c:pt>
                <c:pt idx="14">
                  <c:v>87.187306462007442</c:v>
                </c:pt>
                <c:pt idx="15">
                  <c:v>89.693856304993318</c:v>
                </c:pt>
                <c:pt idx="16">
                  <c:v>91.933801239493874</c:v>
                </c:pt>
                <c:pt idx="17">
                  <c:v>93.941200562987333</c:v>
                </c:pt>
                <c:pt idx="18">
                  <c:v>95.745474699872517</c:v>
                </c:pt>
                <c:pt idx="19">
                  <c:v>97.371965538199476</c:v>
                </c:pt>
                <c:pt idx="20">
                  <c:v>98.842478147455893</c:v>
                </c:pt>
                <c:pt idx="21">
                  <c:v>100.17577747269573</c:v>
                </c:pt>
                <c:pt idx="22">
                  <c:v>101.38802937705161</c:v>
                </c:pt>
                <c:pt idx="23">
                  <c:v>102.4931843832285</c:v>
                </c:pt>
                <c:pt idx="24">
                  <c:v>103.50330720495849</c:v>
                </c:pt>
                <c:pt idx="25">
                  <c:v>104.42885735762104</c:v>
                </c:pt>
                <c:pt idx="26">
                  <c:v>105.2789268738307</c:v>
                </c:pt>
                <c:pt idx="27">
                  <c:v>106.06144109138745</c:v>
                </c:pt>
                <c:pt idx="28">
                  <c:v>106.78332802657263</c:v>
                </c:pt>
                <c:pt idx="29">
                  <c:v>107.45066122634954</c:v>
                </c:pt>
                <c:pt idx="30">
                  <c:v>108.06878033672803</c:v>
                </c:pt>
                <c:pt idx="31">
                  <c:v>108.64239299803104</c:v>
                </c:pt>
                <c:pt idx="32">
                  <c:v>109.17566111192737</c:v>
                </c:pt>
                <c:pt idx="33">
                  <c:v>109.67227403060674</c:v>
                </c:pt>
                <c:pt idx="34">
                  <c:v>110.13551079532078</c:v>
                </c:pt>
                <c:pt idx="35">
                  <c:v>110.5682931943298</c:v>
                </c:pt>
                <c:pt idx="36">
                  <c:v>110.9732311115044</c:v>
                </c:pt>
                <c:pt idx="37">
                  <c:v>111.35266138834749</c:v>
                </c:pt>
                <c:pt idx="38">
                  <c:v>111.70868121630967</c:v>
                </c:pt>
                <c:pt idx="39">
                  <c:v>112.04317690602198</c:v>
                </c:pt>
                <c:pt idx="40">
                  <c:v>112.35784873941755</c:v>
                </c:pt>
                <c:pt idx="41">
                  <c:v>112.65423249451953</c:v>
                </c:pt>
                <c:pt idx="42">
                  <c:v>112.93371813662101</c:v>
                </c:pt>
                <c:pt idx="43">
                  <c:v>113.19756609009556</c:v>
                </c:pt>
                <c:pt idx="44">
                  <c:v>113.4469214392001</c:v>
                </c:pt>
                <c:pt idx="45">
                  <c:v>113.68282635153732</c:v>
                </c:pt>
                <c:pt idx="46">
                  <c:v>113.9062309723484</c:v>
                </c:pt>
                <c:pt idx="47">
                  <c:v>114.1180029998761</c:v>
                </c:pt>
                <c:pt idx="48">
                  <c:v>114.3189361203512</c:v>
                </c:pt>
                <c:pt idx="49">
                  <c:v>114.50975745461704</c:v>
                </c:pt>
                <c:pt idx="50">
                  <c:v>114.691134146132</c:v>
                </c:pt>
                <c:pt idx="51">
                  <c:v>114.86367920134823</c:v>
                </c:pt>
                <c:pt idx="52">
                  <c:v>115.02795667765716</c:v>
                </c:pt>
                <c:pt idx="53">
                  <c:v>115.18448630072844</c:v>
                </c:pt>
                <c:pt idx="54">
                  <c:v>115.33374758174429</c:v>
                </c:pt>
                <c:pt idx="55">
                  <c:v>115.47618349541023</c:v>
                </c:pt>
                <c:pt idx="56">
                  <c:v>115.61220377143361</c:v>
                </c:pt>
                <c:pt idx="57">
                  <c:v>115.74218784517018</c:v>
                </c:pt>
                <c:pt idx="58">
                  <c:v>115.86648750716137</c:v>
                </c:pt>
                <c:pt idx="59">
                  <c:v>115.98542928615936</c:v>
                </c:pt>
                <c:pt idx="60">
                  <c:v>116.09931659583472</c:v>
                </c:pt>
                <c:pt idx="61">
                  <c:v>116.20843167157014</c:v>
                </c:pt>
                <c:pt idx="62">
                  <c:v>116.31303732047441</c:v>
                </c:pt>
                <c:pt idx="63">
                  <c:v>116.41337850492279</c:v>
                </c:pt>
                <c:pt idx="64">
                  <c:v>116.50968377748174</c:v>
                </c:pt>
                <c:pt idx="65">
                  <c:v>116.60216658294922</c:v>
                </c:pt>
                <c:pt idx="66">
                  <c:v>116.69102644139458</c:v>
                </c:pt>
                <c:pt idx="67">
                  <c:v>116.77645002447056</c:v>
                </c:pt>
                <c:pt idx="68">
                  <c:v>116.85861213586458</c:v>
                </c:pt>
                <c:pt idx="69">
                  <c:v>116.93767660552733</c:v>
                </c:pt>
                <c:pt idx="70">
                  <c:v>117.01379710623996</c:v>
                </c:pt>
                <c:pt idx="71">
                  <c:v>117.08711790013636</c:v>
                </c:pt>
                <c:pt idx="72">
                  <c:v>117.15777452196674</c:v>
                </c:pt>
                <c:pt idx="73">
                  <c:v>117.22589440515767</c:v>
                </c:pt>
                <c:pt idx="74">
                  <c:v>117.29159745607947</c:v>
                </c:pt>
                <c:pt idx="75">
                  <c:v>117.35499658136233</c:v>
                </c:pt>
                <c:pt idx="76">
                  <c:v>117.4161981725991</c:v>
                </c:pt>
                <c:pt idx="77">
                  <c:v>117.47530255232725</c:v>
                </c:pt>
                <c:pt idx="78">
                  <c:v>117.53240438478625</c:v>
                </c:pt>
                <c:pt idx="79">
                  <c:v>117.58759305459577</c:v>
                </c:pt>
                <c:pt idx="80">
                  <c:v>117.64095301618727</c:v>
                </c:pt>
                <c:pt idx="81">
                  <c:v>117.69256411654324</c:v>
                </c:pt>
                <c:pt idx="82">
                  <c:v>117.74250189354996</c:v>
                </c:pt>
                <c:pt idx="83">
                  <c:v>117.7908378520478</c:v>
                </c:pt>
                <c:pt idx="84">
                  <c:v>117.83763971946492</c:v>
                </c:pt>
                <c:pt idx="85">
                  <c:v>117.88297168274246</c:v>
                </c:pt>
                <c:pt idx="86">
                  <c:v>117.92689460810043</c:v>
                </c:pt>
                <c:pt idx="87">
                  <c:v>117.96946624505006</c:v>
                </c:pt>
                <c:pt idx="88">
                  <c:v>118.01074141593091</c:v>
                </c:pt>
                <c:pt idx="89">
                  <c:v>118.05077219213466</c:v>
                </c:pt>
                <c:pt idx="90">
                  <c:v>118.08960805807405</c:v>
                </c:pt>
                <c:pt idx="91">
                  <c:v>118.12729606386164</c:v>
                </c:pt>
                <c:pt idx="92">
                  <c:v>118.16388096757818</c:v>
                </c:pt>
                <c:pt idx="93">
                  <c:v>118.19940536793429</c:v>
                </c:pt>
                <c:pt idx="94">
                  <c:v>118.23390982805986</c:v>
                </c:pt>
                <c:pt idx="95">
                  <c:v>118.26743299109279</c:v>
                </c:pt>
                <c:pt idx="96">
                  <c:v>118.30001168818244</c:v>
                </c:pt>
                <c:pt idx="97">
                  <c:v>118.33168103947138</c:v>
                </c:pt>
                <c:pt idx="98">
                  <c:v>118.36247454857237</c:v>
                </c:pt>
                <c:pt idx="99">
                  <c:v>118.39242419101511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3"/>
          <c:order val="73"/>
          <c:spPr>
            <a:ln w="12700">
              <a:solidFill>
                <a:srgbClr val="99CC00"/>
              </a:solidFill>
              <a:prstDash val="lgDash"/>
            </a:ln>
          </c:spPr>
          <c:marker>
            <c:symbol val="none"/>
          </c:marker>
          <c:val>
            <c:numRef>
              <c:f>[1]Hoja1!$B$87:$GS$87</c:f>
              <c:numCache>
                <c:formatCode>General</c:formatCode>
                <c:ptCount val="200"/>
                <c:pt idx="0">
                  <c:v>0</c:v>
                </c:pt>
                <c:pt idx="1">
                  <c:v>10.117109155020888</c:v>
                </c:pt>
                <c:pt idx="2">
                  <c:v>20.005025941531159</c:v>
                </c:pt>
                <c:pt idx="3">
                  <c:v>29.461159780126032</c:v>
                </c:pt>
                <c:pt idx="4">
                  <c:v>38.329180341478924</c:v>
                </c:pt>
                <c:pt idx="5">
                  <c:v>46.507863504189494</c:v>
                </c:pt>
                <c:pt idx="6">
                  <c:v>53.94941273580568</c:v>
                </c:pt>
                <c:pt idx="7">
                  <c:v>60.65052210625165</c:v>
                </c:pt>
                <c:pt idx="8">
                  <c:v>66.640293046888274</c:v>
                </c:pt>
                <c:pt idx="9">
                  <c:v>71.968310322243909</c:v>
                </c:pt>
                <c:pt idx="10">
                  <c:v>76.694755866088244</c:v>
                </c:pt>
                <c:pt idx="11">
                  <c:v>80.883179724481224</c:v>
                </c:pt>
                <c:pt idx="12">
                  <c:v>84.595761247627792</c:v>
                </c:pt>
                <c:pt idx="13">
                  <c:v>87.89054919404488</c:v>
                </c:pt>
                <c:pt idx="14">
                  <c:v>90.820110897924422</c:v>
                </c:pt>
                <c:pt idx="15">
                  <c:v>93.431100317701365</c:v>
                </c:pt>
                <c:pt idx="16">
                  <c:v>95.764376291139456</c:v>
                </c:pt>
                <c:pt idx="17">
                  <c:v>97.85541725311181</c:v>
                </c:pt>
                <c:pt idx="18">
                  <c:v>99.734869479033875</c:v>
                </c:pt>
                <c:pt idx="19">
                  <c:v>101.42913076895779</c:v>
                </c:pt>
                <c:pt idx="20">
                  <c:v>102.96091473693322</c:v>
                </c:pt>
                <c:pt idx="21">
                  <c:v>104.34976820072471</c:v>
                </c:pt>
                <c:pt idx="22">
                  <c:v>105.61253060109541</c:v>
                </c:pt>
                <c:pt idx="23">
                  <c:v>106.76373373252969</c:v>
                </c:pt>
                <c:pt idx="24">
                  <c:v>107.81594500516509</c:v>
                </c:pt>
                <c:pt idx="25">
                  <c:v>108.78005974752192</c:v>
                </c:pt>
                <c:pt idx="26">
                  <c:v>109.66554882690697</c:v>
                </c:pt>
                <c:pt idx="27">
                  <c:v>110.48066780352859</c:v>
                </c:pt>
                <c:pt idx="28">
                  <c:v>111.23263336101316</c:v>
                </c:pt>
                <c:pt idx="29">
                  <c:v>111.92777211078077</c:v>
                </c:pt>
                <c:pt idx="30">
                  <c:v>112.57164618409169</c:v>
                </c:pt>
                <c:pt idx="31">
                  <c:v>113.169159372949</c:v>
                </c:pt>
                <c:pt idx="32">
                  <c:v>113.724646991591</c:v>
                </c:pt>
                <c:pt idx="33">
                  <c:v>114.24195211521535</c:v>
                </c:pt>
                <c:pt idx="34">
                  <c:v>114.72449041179249</c:v>
                </c:pt>
                <c:pt idx="35">
                  <c:v>115.1753054107602</c:v>
                </c:pt>
                <c:pt idx="36">
                  <c:v>115.59711574115042</c:v>
                </c:pt>
                <c:pt idx="37">
                  <c:v>115.99235561286196</c:v>
                </c:pt>
                <c:pt idx="38">
                  <c:v>116.36320960032258</c:v>
                </c:pt>
                <c:pt idx="39">
                  <c:v>116.71164261043957</c:v>
                </c:pt>
                <c:pt idx="40">
                  <c:v>117.0394257702266</c:v>
                </c:pt>
                <c:pt idx="41">
                  <c:v>117.34815884845784</c:v>
                </c:pt>
                <c:pt idx="42">
                  <c:v>117.63928972564689</c:v>
                </c:pt>
                <c:pt idx="43">
                  <c:v>117.91413134384955</c:v>
                </c:pt>
                <c:pt idx="44">
                  <c:v>118.17387649916677</c:v>
                </c:pt>
                <c:pt idx="45">
                  <c:v>118.41961078285138</c:v>
                </c:pt>
                <c:pt idx="46">
                  <c:v>118.65232392952959</c:v>
                </c:pt>
                <c:pt idx="47">
                  <c:v>118.87291979153761</c:v>
                </c:pt>
                <c:pt idx="48">
                  <c:v>119.08222512536582</c:v>
                </c:pt>
                <c:pt idx="49">
                  <c:v>119.28099734855942</c:v>
                </c:pt>
                <c:pt idx="50">
                  <c:v>119.46993140222082</c:v>
                </c:pt>
                <c:pt idx="51">
                  <c:v>119.64966583473775</c:v>
                </c:pt>
                <c:pt idx="52">
                  <c:v>119.82078820589287</c:v>
                </c:pt>
                <c:pt idx="53">
                  <c:v>119.98383989659213</c:v>
                </c:pt>
                <c:pt idx="54">
                  <c:v>120.13932039765029</c:v>
                </c:pt>
                <c:pt idx="55">
                  <c:v>120.28769114105232</c:v>
                </c:pt>
                <c:pt idx="56">
                  <c:v>120.42937892857668</c:v>
                </c:pt>
                <c:pt idx="57">
                  <c:v>120.5647790053856</c:v>
                </c:pt>
                <c:pt idx="58">
                  <c:v>120.69425781995976</c:v>
                </c:pt>
                <c:pt idx="59">
                  <c:v>120.81815550641601</c:v>
                </c:pt>
                <c:pt idx="60">
                  <c:v>120.93678812066116</c:v>
                </c:pt>
                <c:pt idx="61">
                  <c:v>121.05044965788555</c:v>
                </c:pt>
                <c:pt idx="62">
                  <c:v>121.15941387549417</c:v>
                </c:pt>
                <c:pt idx="63">
                  <c:v>121.26393594262791</c:v>
                </c:pt>
                <c:pt idx="64">
                  <c:v>121.36425393487681</c:v>
                </c:pt>
                <c:pt idx="65">
                  <c:v>121.46059019057211</c:v>
                </c:pt>
                <c:pt idx="66">
                  <c:v>121.55315254311935</c:v>
                </c:pt>
                <c:pt idx="67">
                  <c:v>121.64213544215684</c:v>
                </c:pt>
                <c:pt idx="68">
                  <c:v>121.72772097485893</c:v>
                </c:pt>
                <c:pt idx="69">
                  <c:v>121.81007979742429</c:v>
                </c:pt>
                <c:pt idx="70">
                  <c:v>121.88937198566663</c:v>
                </c:pt>
                <c:pt idx="71">
                  <c:v>121.96574781264205</c:v>
                </c:pt>
                <c:pt idx="72">
                  <c:v>122.03934846038203</c:v>
                </c:pt>
                <c:pt idx="73">
                  <c:v>122.11030667203924</c:v>
                </c:pt>
                <c:pt idx="74">
                  <c:v>122.17874735008279</c:v>
                </c:pt>
                <c:pt idx="75">
                  <c:v>122.24478810558576</c:v>
                </c:pt>
                <c:pt idx="76">
                  <c:v>122.30853976312406</c:v>
                </c:pt>
                <c:pt idx="77">
                  <c:v>122.37010682534088</c:v>
                </c:pt>
                <c:pt idx="78">
                  <c:v>122.42958790081902</c:v>
                </c:pt>
                <c:pt idx="79">
                  <c:v>122.48707609853726</c:v>
                </c:pt>
                <c:pt idx="80">
                  <c:v>122.54265939186173</c:v>
                </c:pt>
                <c:pt idx="81">
                  <c:v>122.59642095473254</c:v>
                </c:pt>
                <c:pt idx="82">
                  <c:v>122.64843947244788</c:v>
                </c:pt>
                <c:pt idx="83">
                  <c:v>122.69878942921646</c:v>
                </c:pt>
                <c:pt idx="84">
                  <c:v>122.74754137444262</c:v>
                </c:pt>
                <c:pt idx="85">
                  <c:v>122.79476216952339</c:v>
                </c:pt>
                <c:pt idx="86">
                  <c:v>122.84051521677128</c:v>
                </c:pt>
                <c:pt idx="87">
                  <c:v>122.88486067192714</c:v>
                </c:pt>
                <c:pt idx="88">
                  <c:v>122.9278556415947</c:v>
                </c:pt>
                <c:pt idx="89">
                  <c:v>122.96955436680695</c:v>
                </c:pt>
                <c:pt idx="90">
                  <c:v>123.01000839382714</c:v>
                </c:pt>
                <c:pt idx="91">
                  <c:v>123.04926673318921</c:v>
                </c:pt>
                <c:pt idx="92">
                  <c:v>123.08737600789394</c:v>
                </c:pt>
                <c:pt idx="93">
                  <c:v>123.12438059159823</c:v>
                </c:pt>
                <c:pt idx="94">
                  <c:v>123.16032273756237</c:v>
                </c:pt>
                <c:pt idx="95">
                  <c:v>123.19524269905499</c:v>
                </c:pt>
                <c:pt idx="96">
                  <c:v>123.22917884185671</c:v>
                </c:pt>
                <c:pt idx="97">
                  <c:v>123.26216774944936</c:v>
                </c:pt>
                <c:pt idx="98">
                  <c:v>123.29424432142955</c:v>
                </c:pt>
                <c:pt idx="99">
                  <c:v>123.32544186564073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4"/>
          <c:order val="74"/>
          <c:spPr>
            <a:ln w="12700">
              <a:solidFill>
                <a:srgbClr val="FFCC00"/>
              </a:solidFill>
              <a:prstDash val="lgDash"/>
            </a:ln>
          </c:spPr>
          <c:marker>
            <c:symbol val="none"/>
          </c:marker>
          <c:val>
            <c:numRef>
              <c:f>[1]Hoja1!$B$88:$GS$88</c:f>
              <c:numCache>
                <c:formatCode>General</c:formatCode>
                <c:ptCount val="200"/>
                <c:pt idx="0">
                  <c:v>0</c:v>
                </c:pt>
                <c:pt idx="1">
                  <c:v>10.521793521221722</c:v>
                </c:pt>
                <c:pt idx="2">
                  <c:v>20.805226979192405</c:v>
                </c:pt>
                <c:pt idx="3">
                  <c:v>30.639606171331071</c:v>
                </c:pt>
                <c:pt idx="4">
                  <c:v>39.862347555138086</c:v>
                </c:pt>
                <c:pt idx="5">
                  <c:v>48.368178044357073</c:v>
                </c:pt>
                <c:pt idx="6">
                  <c:v>56.107389245237911</c:v>
                </c:pt>
                <c:pt idx="7">
                  <c:v>63.076542990501714</c:v>
                </c:pt>
                <c:pt idx="8">
                  <c:v>69.30590476876381</c:v>
                </c:pt>
                <c:pt idx="9">
                  <c:v>74.847042735133655</c:v>
                </c:pt>
                <c:pt idx="10">
                  <c:v>79.762546100731782</c:v>
                </c:pt>
                <c:pt idx="11">
                  <c:v>84.118506913460479</c:v>
                </c:pt>
                <c:pt idx="12">
                  <c:v>87.979591697532896</c:v>
                </c:pt>
                <c:pt idx="13">
                  <c:v>91.406171161806668</c:v>
                </c:pt>
                <c:pt idx="14">
                  <c:v>94.452915333841403</c:v>
                </c:pt>
                <c:pt idx="15">
                  <c:v>97.168344330409425</c:v>
                </c:pt>
                <c:pt idx="16">
                  <c:v>99.594951342785038</c:v>
                </c:pt>
                <c:pt idx="17">
                  <c:v>101.76963394323629</c:v>
                </c:pt>
                <c:pt idx="18">
                  <c:v>103.72426425819523</c:v>
                </c:pt>
                <c:pt idx="19">
                  <c:v>105.48629599971611</c:v>
                </c:pt>
                <c:pt idx="20">
                  <c:v>107.07935132641055</c:v>
                </c:pt>
                <c:pt idx="21">
                  <c:v>108.52375892875369</c:v>
                </c:pt>
                <c:pt idx="22">
                  <c:v>109.83703182513923</c:v>
                </c:pt>
                <c:pt idx="23">
                  <c:v>111.03428308183088</c:v>
                </c:pt>
                <c:pt idx="24">
                  <c:v>112.12858280537169</c:v>
                </c:pt>
                <c:pt idx="25">
                  <c:v>113.13126213742279</c:v>
                </c:pt>
                <c:pt idx="26">
                  <c:v>114.05217077998326</c:v>
                </c:pt>
                <c:pt idx="27">
                  <c:v>114.89989451566974</c:v>
                </c:pt>
                <c:pt idx="28">
                  <c:v>115.68193869545368</c:v>
                </c:pt>
                <c:pt idx="29">
                  <c:v>116.40488299521201</c:v>
                </c:pt>
                <c:pt idx="30">
                  <c:v>117.07451203145537</c:v>
                </c:pt>
                <c:pt idx="31">
                  <c:v>117.69592574786695</c:v>
                </c:pt>
                <c:pt idx="32">
                  <c:v>118.27363287125465</c:v>
                </c:pt>
                <c:pt idx="33">
                  <c:v>118.81163019982397</c:v>
                </c:pt>
                <c:pt idx="34">
                  <c:v>119.31347002826419</c:v>
                </c:pt>
                <c:pt idx="35">
                  <c:v>119.78231762719062</c:v>
                </c:pt>
                <c:pt idx="36">
                  <c:v>120.22100037079643</c:v>
                </c:pt>
                <c:pt idx="37">
                  <c:v>120.63204983737644</c:v>
                </c:pt>
                <c:pt idx="38">
                  <c:v>121.01773798433548</c:v>
                </c:pt>
                <c:pt idx="39">
                  <c:v>121.38010831485715</c:v>
                </c:pt>
                <c:pt idx="40">
                  <c:v>121.72100280103567</c:v>
                </c:pt>
                <c:pt idx="41">
                  <c:v>122.04208520239615</c:v>
                </c:pt>
                <c:pt idx="42">
                  <c:v>122.34486131467276</c:v>
                </c:pt>
                <c:pt idx="43">
                  <c:v>122.63069659760353</c:v>
                </c:pt>
                <c:pt idx="44">
                  <c:v>122.90083155913344</c:v>
                </c:pt>
                <c:pt idx="45">
                  <c:v>123.15639521416543</c:v>
                </c:pt>
                <c:pt idx="46">
                  <c:v>123.39841688671076</c:v>
                </c:pt>
                <c:pt idx="47">
                  <c:v>123.62783658319911</c:v>
                </c:pt>
                <c:pt idx="48">
                  <c:v>123.84551413038047</c:v>
                </c:pt>
                <c:pt idx="49">
                  <c:v>124.05223724250179</c:v>
                </c:pt>
                <c:pt idx="50">
                  <c:v>124.24872865830966</c:v>
                </c:pt>
                <c:pt idx="51">
                  <c:v>124.43565246812724</c:v>
                </c:pt>
                <c:pt idx="52">
                  <c:v>124.61361973412859</c:v>
                </c:pt>
                <c:pt idx="53">
                  <c:v>124.78319349245581</c:v>
                </c:pt>
                <c:pt idx="54">
                  <c:v>124.94489321355631</c:v>
                </c:pt>
                <c:pt idx="55">
                  <c:v>125.09919878669442</c:v>
                </c:pt>
                <c:pt idx="56">
                  <c:v>125.24655408571975</c:v>
                </c:pt>
                <c:pt idx="57">
                  <c:v>125.38737016560103</c:v>
                </c:pt>
                <c:pt idx="58">
                  <c:v>125.52202813275814</c:v>
                </c:pt>
                <c:pt idx="59">
                  <c:v>125.65088172667264</c:v>
                </c:pt>
                <c:pt idx="60">
                  <c:v>125.77425964548762</c:v>
                </c:pt>
                <c:pt idx="61">
                  <c:v>125.89246764420098</c:v>
                </c:pt>
                <c:pt idx="62">
                  <c:v>126.00579043051394</c:v>
                </c:pt>
                <c:pt idx="63">
                  <c:v>126.11449338033303</c:v>
                </c:pt>
                <c:pt idx="64">
                  <c:v>126.21882409227189</c:v>
                </c:pt>
                <c:pt idx="65">
                  <c:v>126.31901379819499</c:v>
                </c:pt>
                <c:pt idx="66">
                  <c:v>126.41527864484412</c:v>
                </c:pt>
                <c:pt idx="67">
                  <c:v>126.50782085984311</c:v>
                </c:pt>
                <c:pt idx="68">
                  <c:v>126.59682981385329</c:v>
                </c:pt>
                <c:pt idx="69">
                  <c:v>126.68248298932127</c:v>
                </c:pt>
                <c:pt idx="70">
                  <c:v>126.76494686509329</c:v>
                </c:pt>
                <c:pt idx="71">
                  <c:v>126.84437772514774</c:v>
                </c:pt>
                <c:pt idx="72">
                  <c:v>126.92092239879732</c:v>
                </c:pt>
                <c:pt idx="73">
                  <c:v>126.99471893892081</c:v>
                </c:pt>
                <c:pt idx="74">
                  <c:v>127.0658972440861</c:v>
                </c:pt>
                <c:pt idx="75">
                  <c:v>127.13457962980918</c:v>
                </c:pt>
                <c:pt idx="76">
                  <c:v>127.20088135364902</c:v>
                </c:pt>
                <c:pt idx="77">
                  <c:v>127.26491109835452</c:v>
                </c:pt>
                <c:pt idx="78">
                  <c:v>127.32677141685177</c:v>
                </c:pt>
                <c:pt idx="79">
                  <c:v>127.38655914247875</c:v>
                </c:pt>
                <c:pt idx="80">
                  <c:v>127.44436576753621</c:v>
                </c:pt>
                <c:pt idx="81">
                  <c:v>127.50027779292184</c:v>
                </c:pt>
                <c:pt idx="82">
                  <c:v>127.55437705134578</c:v>
                </c:pt>
                <c:pt idx="83">
                  <c:v>127.60674100638512</c:v>
                </c:pt>
                <c:pt idx="84">
                  <c:v>127.65744302942032</c:v>
                </c:pt>
                <c:pt idx="85">
                  <c:v>127.70655265630434</c:v>
                </c:pt>
                <c:pt idx="86">
                  <c:v>127.75413582544213</c:v>
                </c:pt>
                <c:pt idx="87">
                  <c:v>127.80025509880423</c:v>
                </c:pt>
                <c:pt idx="88">
                  <c:v>127.84496986725848</c:v>
                </c:pt>
                <c:pt idx="89">
                  <c:v>127.88833654147922</c:v>
                </c:pt>
                <c:pt idx="90">
                  <c:v>127.93040872958022</c:v>
                </c:pt>
                <c:pt idx="91">
                  <c:v>127.97123740251678</c:v>
                </c:pt>
                <c:pt idx="92">
                  <c:v>128.01087104820968</c:v>
                </c:pt>
                <c:pt idx="93">
                  <c:v>128.04935581526215</c:v>
                </c:pt>
                <c:pt idx="94">
                  <c:v>128.08673564706484</c:v>
                </c:pt>
                <c:pt idx="95">
                  <c:v>128.12305240701718</c:v>
                </c:pt>
                <c:pt idx="96">
                  <c:v>128.15834599553096</c:v>
                </c:pt>
                <c:pt idx="97">
                  <c:v>128.19265445942733</c:v>
                </c:pt>
                <c:pt idx="98">
                  <c:v>128.22601409428674</c:v>
                </c:pt>
                <c:pt idx="99">
                  <c:v>128.25845954026636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5"/>
          <c:order val="75"/>
          <c:spPr>
            <a:ln w="12700">
              <a:solidFill>
                <a:srgbClr val="FF9900"/>
              </a:solidFill>
              <a:prstDash val="lgDash"/>
            </a:ln>
          </c:spPr>
          <c:marker>
            <c:symbol val="none"/>
          </c:marker>
          <c:val>
            <c:numRef>
              <c:f>[1]Hoja1!$B$89:$GS$89</c:f>
              <c:numCache>
                <c:formatCode>General</c:formatCode>
                <c:ptCount val="200"/>
                <c:pt idx="0">
                  <c:v>0</c:v>
                </c:pt>
                <c:pt idx="1">
                  <c:v>10.936431917453055</c:v>
                </c:pt>
                <c:pt idx="2">
                  <c:v>21.505232143526619</c:v>
                </c:pt>
                <c:pt idx="3">
                  <c:v>31.401636145575047</c:v>
                </c:pt>
                <c:pt idx="4">
                  <c:v>40.422814189121276</c:v>
                </c:pt>
                <c:pt idx="5">
                  <c:v>48.474274663220307</c:v>
                </c:pt>
                <c:pt idx="6">
                  <c:v>55.551256668286946</c:v>
                </c:pt>
                <c:pt idx="7">
                  <c:v>61.709656731446913</c:v>
                </c:pt>
                <c:pt idx="8">
                  <c:v>67.038289445428333</c:v>
                </c:pt>
                <c:pt idx="9">
                  <c:v>71.638089695585663</c:v>
                </c:pt>
                <c:pt idx="10">
                  <c:v>75.608999920303717</c:v>
                </c:pt>
                <c:pt idx="11">
                  <c:v>79.042979249024356</c:v>
                </c:pt>
                <c:pt idx="12">
                  <c:v>82.021093647085692</c:v>
                </c:pt>
                <c:pt idx="13">
                  <c:v>84.612992410578798</c:v>
                </c:pt>
                <c:pt idx="14">
                  <c:v>86.877610764866546</c:v>
                </c:pt>
                <c:pt idx="15">
                  <c:v>88.864393982425241</c:v>
                </c:pt>
                <c:pt idx="16">
                  <c:v>90.61465426896315</c:v>
                </c:pt>
                <c:pt idx="17">
                  <c:v>92.162866802518892</c:v>
                </c:pt>
                <c:pt idx="18">
                  <c:v>93.537822506494194</c:v>
                </c:pt>
                <c:pt idx="19">
                  <c:v>94.763614100653925</c:v>
                </c:pt>
                <c:pt idx="20">
                  <c:v>95.860460692451724</c:v>
                </c:pt>
                <c:pt idx="21">
                  <c:v>96.845388346501096</c:v>
                </c:pt>
                <c:pt idx="22">
                  <c:v>97.73278769841238</c:v>
                </c:pt>
                <c:pt idx="23">
                  <c:v>98.534869208141103</c:v>
                </c:pt>
                <c:pt idx="24">
                  <c:v>99.262034447934184</c:v>
                </c:pt>
                <c:pt idx="25">
                  <c:v>99.923179095203182</c:v>
                </c:pt>
                <c:pt idx="26">
                  <c:v>100.525940622658</c:v>
                </c:pt>
                <c:pt idx="27">
                  <c:v>101.07690128644822</c:v>
                </c:pt>
                <c:pt idx="28">
                  <c:v>101.58175498080575</c:v>
                </c:pt>
                <c:pt idx="29">
                  <c:v>102.04544484919502</c:v>
                </c:pt>
                <c:pt idx="30">
                  <c:v>102.47227717897664</c:v>
                </c:pt>
                <c:pt idx="31">
                  <c:v>102.86601601092278</c:v>
                </c:pt>
                <c:pt idx="32">
                  <c:v>103.22996201923695</c:v>
                </c:pt>
                <c:pt idx="33">
                  <c:v>103.56701851990687</c:v>
                </c:pt>
                <c:pt idx="34">
                  <c:v>103.87974690967047</c:v>
                </c:pt>
                <c:pt idx="35">
                  <c:v>104.17041339542855</c:v>
                </c:pt>
                <c:pt idx="36">
                  <c:v>104.44102852109584</c:v>
                </c:pt>
                <c:pt idx="37">
                  <c:v>104.69338071693645</c:v>
                </c:pt>
                <c:pt idx="38">
                  <c:v>104.92906487057598</c:v>
                </c:pt>
                <c:pt idx="39">
                  <c:v>105.14950673745358</c:v>
                </c:pt>
                <c:pt idx="40">
                  <c:v>105.35598386229456</c:v>
                </c:pt>
                <c:pt idx="41">
                  <c:v>105.54964356502497</c:v>
                </c:pt>
                <c:pt idx="42">
                  <c:v>105.73151844873037</c:v>
                </c:pt>
                <c:pt idx="43">
                  <c:v>105.90253980930171</c:v>
                </c:pt>
                <c:pt idx="44">
                  <c:v>106.06354926277056</c:v>
                </c:pt>
                <c:pt idx="45">
                  <c:v>106.21530885421355</c:v>
                </c:pt>
                <c:pt idx="46">
                  <c:v>106.35850986927635</c:v>
                </c:pt>
                <c:pt idx="47">
                  <c:v>106.49378053405995</c:v>
                </c:pt>
                <c:pt idx="48">
                  <c:v>106.62169275991269</c:v>
                </c:pt>
                <c:pt idx="49">
                  <c:v>106.74276806544918</c:v>
                </c:pt>
                <c:pt idx="50">
                  <c:v>106.85748278796027</c:v>
                </c:pt>
                <c:pt idx="51">
                  <c:v>106.96627267955583</c:v>
                </c:pt>
                <c:pt idx="52">
                  <c:v>107.06953696930084</c:v>
                </c:pt>
                <c:pt idx="53">
                  <c:v>107.16764196078461</c:v>
                </c:pt>
                <c:pt idx="54">
                  <c:v>107.26092422461321</c:v>
                </c:pt>
                <c:pt idx="55">
                  <c:v>107.34969343691672</c:v>
                </c:pt>
                <c:pt idx="56">
                  <c:v>107.43423490785555</c:v>
                </c:pt>
                <c:pt idx="57">
                  <c:v>107.51481183807998</c:v>
                </c:pt>
                <c:pt idx="58">
                  <c:v>107.59166733596773</c:v>
                </c:pt>
                <c:pt idx="59">
                  <c:v>107.66502622409145</c:v>
                </c:pt>
                <c:pt idx="60">
                  <c:v>107.73509665962921</c:v>
                </c:pt>
                <c:pt idx="61">
                  <c:v>107.80207159023024</c:v>
                </c:pt>
                <c:pt idx="62">
                  <c:v>107.86613006409836</c:v>
                </c:pt>
                <c:pt idx="63">
                  <c:v>107.92743841068963</c:v>
                </c:pt>
                <c:pt idx="64">
                  <c:v>107.98615130638237</c:v>
                </c:pt>
                <c:pt idx="65">
                  <c:v>108.04241273771316</c:v>
                </c:pt>
                <c:pt idx="66">
                  <c:v>108.09635687324847</c:v>
                </c:pt>
                <c:pt idx="67">
                  <c:v>108.14810885383582</c:v>
                </c:pt>
                <c:pt idx="68">
                  <c:v>108.197785509829</c:v>
                </c:pt>
                <c:pt idx="69">
                  <c:v>108.24549601287879</c:v>
                </c:pt>
                <c:pt idx="70">
                  <c:v>108.29134246900702</c:v>
                </c:pt>
                <c:pt idx="71">
                  <c:v>108.33542045891726</c:v>
                </c:pt>
                <c:pt idx="72">
                  <c:v>108.37781953082657</c:v>
                </c:pt>
                <c:pt idx="73">
                  <c:v>108.41862365051649</c:v>
                </c:pt>
                <c:pt idx="74">
                  <c:v>108.4579116127851</c:v>
                </c:pt>
                <c:pt idx="75">
                  <c:v>108.49575741802978</c:v>
                </c:pt>
                <c:pt idx="76">
                  <c:v>108.53223061728988</c:v>
                </c:pt>
                <c:pt idx="77">
                  <c:v>108.56739662872589</c:v>
                </c:pt>
                <c:pt idx="78">
                  <c:v>108.60131702820053</c:v>
                </c:pt>
                <c:pt idx="79">
                  <c:v>108.63404981635055</c:v>
                </c:pt>
                <c:pt idx="80">
                  <c:v>108.66564966429392</c:v>
                </c:pt>
                <c:pt idx="81">
                  <c:v>108.69616813989951</c:v>
                </c:pt>
                <c:pt idx="82">
                  <c:v>108.72565391635383</c:v>
                </c:pt>
                <c:pt idx="83">
                  <c:v>108.75415296458695</c:v>
                </c:pt>
                <c:pt idx="84">
                  <c:v>108.78170873096707</c:v>
                </c:pt>
                <c:pt idx="85">
                  <c:v>108.80836230153636</c:v>
                </c:pt>
                <c:pt idx="86">
                  <c:v>108.83415255393834</c:v>
                </c:pt>
                <c:pt idx="87">
                  <c:v>108.85911629807808</c:v>
                </c:pt>
                <c:pt idx="88">
                  <c:v>108.88328840645858</c:v>
                </c:pt>
                <c:pt idx="89">
                  <c:v>108.90670193504886</c:v>
                </c:pt>
                <c:pt idx="90">
                  <c:v>108.92938823546022</c:v>
                </c:pt>
                <c:pt idx="91">
                  <c:v>108.95137705913687</c:v>
                </c:pt>
                <c:pt idx="92">
                  <c:v>108.97269665420293</c:v>
                </c:pt>
                <c:pt idx="93">
                  <c:v>108.99337385555033</c:v>
                </c:pt>
                <c:pt idx="94">
                  <c:v>109.01343416870098</c:v>
                </c:pt>
                <c:pt idx="95">
                  <c:v>109.03290184792891</c:v>
                </c:pt>
                <c:pt idx="96">
                  <c:v>109.05179996908656</c:v>
                </c:pt>
                <c:pt idx="97">
                  <c:v>109.07015049754118</c:v>
                </c:pt>
                <c:pt idx="98">
                  <c:v>109.08797435159198</c:v>
                </c:pt>
                <c:pt idx="99">
                  <c:v>109.10529146170835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6"/>
          <c:order val="76"/>
          <c:spPr>
            <a:ln w="12700">
              <a:solidFill>
                <a:srgbClr val="FF6600"/>
              </a:solidFill>
              <a:prstDash val="lgDash"/>
            </a:ln>
          </c:spPr>
          <c:marker>
            <c:symbol val="none"/>
          </c:marker>
          <c:val>
            <c:numRef>
              <c:f>[1]Hoja1!$B$90:$GS$90</c:f>
              <c:numCache>
                <c:formatCode>General</c:formatCode>
                <c:ptCount val="200"/>
                <c:pt idx="0">
                  <c:v>0</c:v>
                </c:pt>
                <c:pt idx="1">
                  <c:v>11.433542459155467</c:v>
                </c:pt>
                <c:pt idx="2">
                  <c:v>22.482742695505102</c:v>
                </c:pt>
                <c:pt idx="3">
                  <c:v>32.828983243101185</c:v>
                </c:pt>
                <c:pt idx="4">
                  <c:v>42.260214834081332</c:v>
                </c:pt>
                <c:pt idx="5">
                  <c:v>50.67765078427577</c:v>
                </c:pt>
                <c:pt idx="6">
                  <c:v>58.076313789572716</c:v>
                </c:pt>
                <c:pt idx="7">
                  <c:v>64.514641128330865</c:v>
                </c:pt>
                <c:pt idx="8">
                  <c:v>70.085484420220538</c:v>
                </c:pt>
                <c:pt idx="9">
                  <c:v>74.894366499930456</c:v>
                </c:pt>
                <c:pt idx="10">
                  <c:v>79.045772643953882</c:v>
                </c:pt>
                <c:pt idx="11">
                  <c:v>82.635841942161832</c:v>
                </c:pt>
                <c:pt idx="12">
                  <c:v>85.749325176498672</c:v>
                </c:pt>
                <c:pt idx="13">
                  <c:v>88.459037520150559</c:v>
                </c:pt>
                <c:pt idx="14">
                  <c:v>90.826593072360481</c:v>
                </c:pt>
                <c:pt idx="15">
                  <c:v>92.903684617990038</c:v>
                </c:pt>
                <c:pt idx="16">
                  <c:v>94.733502190279665</c:v>
                </c:pt>
                <c:pt idx="17">
                  <c:v>96.352088020815202</c:v>
                </c:pt>
                <c:pt idx="18">
                  <c:v>97.789541711334849</c:v>
                </c:pt>
                <c:pt idx="19">
                  <c:v>99.071051105229103</c:v>
                </c:pt>
                <c:pt idx="20">
                  <c:v>100.21775436029044</c:v>
                </c:pt>
                <c:pt idx="21">
                  <c:v>101.24745145316024</c:v>
                </c:pt>
                <c:pt idx="22">
                  <c:v>102.17518713924932</c:v>
                </c:pt>
                <c:pt idx="23">
                  <c:v>103.01372689942025</c:v>
                </c:pt>
                <c:pt idx="24">
                  <c:v>103.77394510465847</c:v>
                </c:pt>
                <c:pt idx="25">
                  <c:v>104.46514178134878</c:v>
                </c:pt>
                <c:pt idx="26">
                  <c:v>105.09530156005154</c:v>
                </c:pt>
                <c:pt idx="27">
                  <c:v>105.67130589037768</c:v>
                </c:pt>
                <c:pt idx="28">
                  <c:v>106.19910747993329</c:v>
                </c:pt>
                <c:pt idx="29">
                  <c:v>106.68387416052207</c:v>
                </c:pt>
                <c:pt idx="30">
                  <c:v>107.13010795983922</c:v>
                </c:pt>
                <c:pt idx="31">
                  <c:v>107.54174401141925</c:v>
                </c:pt>
                <c:pt idx="32">
                  <c:v>107.92223302011135</c:v>
                </c:pt>
                <c:pt idx="33">
                  <c:v>108.27461027081172</c:v>
                </c:pt>
                <c:pt idx="34">
                  <c:v>108.60155358738277</c:v>
                </c:pt>
                <c:pt idx="35">
                  <c:v>108.90543218612986</c:v>
                </c:pt>
                <c:pt idx="36">
                  <c:v>109.18834799932748</c:v>
                </c:pt>
                <c:pt idx="37">
                  <c:v>109.45217074952447</c:v>
                </c:pt>
                <c:pt idx="38">
                  <c:v>109.69856781923853</c:v>
                </c:pt>
                <c:pt idx="39">
                  <c:v>109.9290297709742</c:v>
                </c:pt>
                <c:pt idx="40">
                  <c:v>110.14489221967159</c:v>
                </c:pt>
                <c:pt idx="41">
                  <c:v>110.34735463616246</c:v>
                </c:pt>
                <c:pt idx="42">
                  <c:v>110.53749656003629</c:v>
                </c:pt>
                <c:pt idx="43">
                  <c:v>110.71629161881543</c:v>
                </c:pt>
                <c:pt idx="44">
                  <c:v>110.8846196838056</c:v>
                </c:pt>
                <c:pt idx="45">
                  <c:v>111.04327743849598</c:v>
                </c:pt>
                <c:pt idx="46">
                  <c:v>111.19298759060709</c:v>
                </c:pt>
                <c:pt idx="47">
                  <c:v>111.33440692197178</c:v>
                </c:pt>
                <c:pt idx="48">
                  <c:v>111.46813333990872</c:v>
                </c:pt>
                <c:pt idx="49">
                  <c:v>111.59471206842414</c:v>
                </c:pt>
                <c:pt idx="50">
                  <c:v>111.71464109650393</c:v>
                </c:pt>
                <c:pt idx="51">
                  <c:v>111.82837598317201</c:v>
                </c:pt>
                <c:pt idx="52">
                  <c:v>111.93633410426905</c:v>
                </c:pt>
                <c:pt idx="53">
                  <c:v>112.03889841354754</c:v>
                </c:pt>
                <c:pt idx="54">
                  <c:v>112.13642078027745</c:v>
                </c:pt>
                <c:pt idx="55">
                  <c:v>112.22922495677658</c:v>
                </c:pt>
                <c:pt idx="56">
                  <c:v>112.317609221849</c:v>
                </c:pt>
                <c:pt idx="57">
                  <c:v>112.40184873981089</c:v>
                </c:pt>
                <c:pt idx="58">
                  <c:v>112.48219766942081</c:v>
                </c:pt>
                <c:pt idx="59">
                  <c:v>112.55889105245924</c:v>
                </c:pt>
                <c:pt idx="60">
                  <c:v>112.63214650779416</c:v>
                </c:pt>
                <c:pt idx="61">
                  <c:v>112.70216575342253</c:v>
                </c:pt>
                <c:pt idx="62">
                  <c:v>112.76913597610282</c:v>
                </c:pt>
                <c:pt idx="63">
                  <c:v>112.83323106572098</c:v>
                </c:pt>
                <c:pt idx="64">
                  <c:v>112.89461272939974</c:v>
                </c:pt>
                <c:pt idx="65">
                  <c:v>112.9534314985183</c:v>
                </c:pt>
                <c:pt idx="66">
                  <c:v>113.00982764021431</c:v>
                </c:pt>
                <c:pt idx="67">
                  <c:v>113.06393198355563</c:v>
                </c:pt>
                <c:pt idx="68">
                  <c:v>113.11586666936668</c:v>
                </c:pt>
                <c:pt idx="69">
                  <c:v>113.16574583164601</c:v>
                </c:pt>
                <c:pt idx="70">
                  <c:v>113.21367621759825</c:v>
                </c:pt>
                <c:pt idx="71">
                  <c:v>113.2597577525044</c:v>
                </c:pt>
                <c:pt idx="72">
                  <c:v>113.30408405495506</c:v>
                </c:pt>
                <c:pt idx="73">
                  <c:v>113.34674290735815</c:v>
                </c:pt>
                <c:pt idx="74">
                  <c:v>113.3878166860935</c:v>
                </c:pt>
                <c:pt idx="75">
                  <c:v>113.42738275521296</c:v>
                </c:pt>
                <c:pt idx="76">
                  <c:v>113.46551382716669</c:v>
                </c:pt>
                <c:pt idx="77">
                  <c:v>113.50227829366797</c:v>
                </c:pt>
                <c:pt idx="78">
                  <c:v>113.53774052948236</c:v>
                </c:pt>
                <c:pt idx="79">
                  <c:v>113.57196117163922</c:v>
                </c:pt>
                <c:pt idx="80">
                  <c:v>113.60499737630728</c:v>
                </c:pt>
                <c:pt idx="81">
                  <c:v>113.63690305534949</c:v>
                </c:pt>
                <c:pt idx="82">
                  <c:v>113.66772909436992</c:v>
                </c:pt>
                <c:pt idx="83">
                  <c:v>113.69752355388636</c:v>
                </c:pt>
                <c:pt idx="84">
                  <c:v>113.72633185510195</c:v>
                </c:pt>
                <c:pt idx="85">
                  <c:v>113.7541969516062</c:v>
                </c:pt>
                <c:pt idx="86">
                  <c:v>113.78115948820826</c:v>
                </c:pt>
                <c:pt idx="87">
                  <c:v>113.80725794799071</c:v>
                </c:pt>
                <c:pt idx="88">
                  <c:v>113.83252878857033</c:v>
                </c:pt>
                <c:pt idx="89">
                  <c:v>113.85700656846016</c:v>
                </c:pt>
                <c:pt idx="90">
                  <c:v>113.88072406434478</c:v>
                </c:pt>
                <c:pt idx="91">
                  <c:v>113.90371238000672</c:v>
                </c:pt>
                <c:pt idx="92">
                  <c:v>113.9260010475758</c:v>
                </c:pt>
                <c:pt idx="93">
                  <c:v>113.94761812171171</c:v>
                </c:pt>
                <c:pt idx="94">
                  <c:v>113.9685902672783</c:v>
                </c:pt>
                <c:pt idx="95">
                  <c:v>113.98894284101658</c:v>
                </c:pt>
                <c:pt idx="96">
                  <c:v>114.00869996768141</c:v>
                </c:pt>
                <c:pt idx="97">
                  <c:v>114.02788461106577</c:v>
                </c:pt>
                <c:pt idx="98">
                  <c:v>114.0465186403007</c:v>
                </c:pt>
                <c:pt idx="99">
                  <c:v>114.064622891786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7"/>
          <c:order val="77"/>
          <c:spPr>
            <a:ln w="12700">
              <a:solidFill>
                <a:srgbClr val="666699"/>
              </a:solidFill>
              <a:prstDash val="lgDash"/>
            </a:ln>
          </c:spPr>
          <c:marker>
            <c:symbol val="none"/>
          </c:marker>
          <c:val>
            <c:numRef>
              <c:f>[1]Hoja1!$B$91:$GS$91</c:f>
              <c:numCache>
                <c:formatCode>General</c:formatCode>
                <c:ptCount val="200"/>
                <c:pt idx="0">
                  <c:v>0</c:v>
                </c:pt>
                <c:pt idx="1">
                  <c:v>18.927606874061208</c:v>
                </c:pt>
                <c:pt idx="2">
                  <c:v>36.112909948807967</c:v>
                </c:pt>
                <c:pt idx="3">
                  <c:v>50.560493384883955</c:v>
                </c:pt>
                <c:pt idx="4">
                  <c:v>62.123397936510756</c:v>
                </c:pt>
                <c:pt idx="5">
                  <c:v>71.1523941918784</c:v>
                </c:pt>
                <c:pt idx="6">
                  <c:v>78.148867487241972</c:v>
                </c:pt>
                <c:pt idx="7">
                  <c:v>83.583359859488851</c:v>
                </c:pt>
                <c:pt idx="8">
                  <c:v>87.837429082026176</c:v>
                </c:pt>
                <c:pt idx="9">
                  <c:v>91.201848791769365</c:v>
                </c:pt>
                <c:pt idx="10">
                  <c:v>93.892619282417016</c:v>
                </c:pt>
                <c:pt idx="11">
                  <c:v>96.068979487605404</c:v>
                </c:pt>
                <c:pt idx="12">
                  <c:v>97.848514919830194</c:v>
                </c:pt>
                <c:pt idx="13">
                  <c:v>99.318614378698712</c:v>
                </c:pt>
                <c:pt idx="14">
                  <c:v>100.5448032106284</c:v>
                </c:pt>
                <c:pt idx="15">
                  <c:v>101.57670594556487</c:v>
                </c:pt>
                <c:pt idx="16">
                  <c:v>102.45229573435809</c:v>
                </c:pt>
                <c:pt idx="17">
                  <c:v>103.20093065002328</c:v>
                </c:pt>
                <c:pt idx="18">
                  <c:v>103.84553653704155</c:v>
                </c:pt>
                <c:pt idx="19">
                  <c:v>104.40418897587814</c:v>
                </c:pt>
                <c:pt idx="20">
                  <c:v>104.89127014356953</c:v>
                </c:pt>
                <c:pt idx="21">
                  <c:v>105.31832279981107</c:v>
                </c:pt>
                <c:pt idx="22">
                  <c:v>105.69468669336553</c:v>
                </c:pt>
                <c:pt idx="23">
                  <c:v>106.02797727297666</c:v>
                </c:pt>
                <c:pt idx="24">
                  <c:v>106.32444906360585</c:v>
                </c:pt>
                <c:pt idx="25">
                  <c:v>106.58927392219493</c:v>
                </c:pt>
                <c:pt idx="26">
                  <c:v>106.82675591029653</c:v>
                </c:pt>
                <c:pt idx="27">
                  <c:v>107.04049855940565</c:v>
                </c:pt>
                <c:pt idx="28">
                  <c:v>107.23353607788506</c:v>
                </c:pt>
                <c:pt idx="29">
                  <c:v>107.40843702611753</c:v>
                </c:pt>
                <c:pt idx="30">
                  <c:v>107.56738680740332</c:v>
                </c:pt>
                <c:pt idx="31">
                  <c:v>107.71225373784986</c:v>
                </c:pt>
                <c:pt idx="32">
                  <c:v>107.84464229730744</c:v>
                </c:pt>
                <c:pt idx="33">
                  <c:v>107.96593630555792</c:v>
                </c:pt>
                <c:pt idx="34">
                  <c:v>108.07733412934705</c:v>
                </c:pt>
                <c:pt idx="35">
                  <c:v>108.17987754691423</c:v>
                </c:pt>
                <c:pt idx="36">
                  <c:v>108.27447553491989</c:v>
                </c:pt>
                <c:pt idx="37">
                  <c:v>108.36192396754925</c:v>
                </c:pt>
                <c:pt idx="38">
                  <c:v>108.44292200695283</c:v>
                </c:pt>
                <c:pt idx="39">
                  <c:v>108.51808580191819</c:v>
                </c:pt>
                <c:pt idx="40">
                  <c:v>108.58795998589362</c:v>
                </c:pt>
                <c:pt idx="41">
                  <c:v>108.65302736742254</c:v>
                </c:pt>
                <c:pt idx="42">
                  <c:v>108.71371712916127</c:v>
                </c:pt>
                <c:pt idx="43">
                  <c:v>108.77041179104501</c:v>
                </c:pt>
                <c:pt idx="44">
                  <c:v>108.82345314514042</c:v>
                </c:pt>
                <c:pt idx="45">
                  <c:v>108.87314733147896</c:v>
                </c:pt>
                <c:pt idx="46">
                  <c:v>108.91976919356199</c:v>
                </c:pt>
                <c:pt idx="47">
                  <c:v>108.96356602762833</c:v>
                </c:pt>
                <c:pt idx="48">
                  <c:v>109.00476081991157</c:v>
                </c:pt>
                <c:pt idx="49">
                  <c:v>109.04355505000748</c:v>
                </c:pt>
                <c:pt idx="50">
                  <c:v>109.08013112535642</c:v>
                </c:pt>
                <c:pt idx="51">
                  <c:v>109.11465450112462</c:v>
                </c:pt>
                <c:pt idx="52">
                  <c:v>109.14727553097073</c:v>
                </c:pt>
                <c:pt idx="53">
                  <c:v>109.17813108693717</c:v>
                </c:pt>
                <c:pt idx="54">
                  <c:v>109.20734598071675</c:v>
                </c:pt>
                <c:pt idx="55">
                  <c:v>109.23503421357756</c:v>
                </c:pt>
                <c:pt idx="56">
                  <c:v>109.2613000780941</c:v>
                </c:pt>
                <c:pt idx="57">
                  <c:v>109.28623913138252</c:v>
                </c:pt>
                <c:pt idx="58">
                  <c:v>109.30993905664677</c:v>
                </c:pt>
                <c:pt idx="59">
                  <c:v>109.33248042741501</c:v>
                </c:pt>
                <c:pt idx="60">
                  <c:v>109.35393738680061</c:v>
                </c:pt>
                <c:pt idx="61">
                  <c:v>109.37437825239445</c:v>
                </c:pt>
                <c:pt idx="62">
                  <c:v>109.39386605593154</c:v>
                </c:pt>
                <c:pt idx="63">
                  <c:v>109.41245902563233</c:v>
                </c:pt>
                <c:pt idx="64">
                  <c:v>109.43021101806043</c:v>
                </c:pt>
                <c:pt idx="65">
                  <c:v>109.4471719054355</c:v>
                </c:pt>
                <c:pt idx="66">
                  <c:v>109.46338792356624</c:v>
                </c:pt>
                <c:pt idx="67">
                  <c:v>109.4789019849063</c:v>
                </c:pt>
                <c:pt idx="68">
                  <c:v>109.49375396066522</c:v>
                </c:pt>
                <c:pt idx="69">
                  <c:v>109.50798093541583</c:v>
                </c:pt>
                <c:pt idx="70">
                  <c:v>109.52161743721577</c:v>
                </c:pt>
                <c:pt idx="71">
                  <c:v>109.53469564589321</c:v>
                </c:pt>
                <c:pt idx="72">
                  <c:v>109.5472455818301</c:v>
                </c:pt>
                <c:pt idx="73">
                  <c:v>109.55929527729863</c:v>
                </c:pt>
                <c:pt idx="74">
                  <c:v>109.57087093216758</c:v>
                </c:pt>
                <c:pt idx="75">
                  <c:v>109.58199705558431</c:v>
                </c:pt>
                <c:pt idx="76">
                  <c:v>109.59269659505608</c:v>
                </c:pt>
                <c:pt idx="77">
                  <c:v>109.60299105419352</c:v>
                </c:pt>
                <c:pt idx="78">
                  <c:v>109.61290060023889</c:v>
                </c:pt>
                <c:pt idx="79">
                  <c:v>109.62244416237813</c:v>
                </c:pt>
                <c:pt idx="80">
                  <c:v>109.63163952172772</c:v>
                </c:pt>
                <c:pt idx="81">
                  <c:v>109.64050339379115</c:v>
                </c:pt>
                <c:pt idx="82">
                  <c:v>109.64905150409605</c:v>
                </c:pt>
                <c:pt idx="83">
                  <c:v>109.6572986576482</c:v>
                </c:pt>
                <c:pt idx="84">
                  <c:v>109.66525880277267</c:v>
                </c:pt>
                <c:pt idx="85">
                  <c:v>109.67294508985421</c:v>
                </c:pt>
                <c:pt idx="86">
                  <c:v>109.68036992543664</c:v>
                </c:pt>
                <c:pt idx="87">
                  <c:v>109.68754502209551</c:v>
                </c:pt>
                <c:pt idx="88">
                  <c:v>109.69448144445639</c:v>
                </c:pt>
                <c:pt idx="89">
                  <c:v>109.70118965169584</c:v>
                </c:pt>
                <c:pt idx="90">
                  <c:v>109.70767953682804</c:v>
                </c:pt>
                <c:pt idx="91">
                  <c:v>109.71396046305208</c:v>
                </c:pt>
                <c:pt idx="92">
                  <c:v>109.72004129740819</c:v>
                </c:pt>
                <c:pt idx="93">
                  <c:v>109.72593044196807</c:v>
                </c:pt>
                <c:pt idx="94">
                  <c:v>109.73163586276344</c:v>
                </c:pt>
                <c:pt idx="95">
                  <c:v>109.73716511663817</c:v>
                </c:pt>
                <c:pt idx="96">
                  <c:v>109.74252537619255</c:v>
                </c:pt>
                <c:pt idx="97">
                  <c:v>109.74772345297269</c:v>
                </c:pt>
                <c:pt idx="98">
                  <c:v>109.75276581904497</c:v>
                </c:pt>
                <c:pt idx="99">
                  <c:v>109.75765862708235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8"/>
          <c:order val="78"/>
          <c:spPr>
            <a:ln w="12700">
              <a:solidFill>
                <a:srgbClr val="969696"/>
              </a:solidFill>
              <a:prstDash val="lgDash"/>
            </a:ln>
          </c:spPr>
          <c:marker>
            <c:symbol val="none"/>
          </c:marker>
          <c:val>
            <c:numRef>
              <c:f>[1]Hoja1!$B$92:$GS$92</c:f>
              <c:numCache>
                <c:formatCode>General</c:formatCode>
                <c:ptCount val="200"/>
                <c:pt idx="0">
                  <c:v>0</c:v>
                </c:pt>
                <c:pt idx="1">
                  <c:v>12.427763542560291</c:v>
                </c:pt>
                <c:pt idx="2">
                  <c:v>24.437763799462068</c:v>
                </c:pt>
                <c:pt idx="3">
                  <c:v>35.68367743815346</c:v>
                </c:pt>
                <c:pt idx="4">
                  <c:v>45.93501612400145</c:v>
                </c:pt>
                <c:pt idx="5">
                  <c:v>55.08440302638671</c:v>
                </c:pt>
                <c:pt idx="6">
                  <c:v>63.126428032144261</c:v>
                </c:pt>
                <c:pt idx="7">
                  <c:v>70.124609922098756</c:v>
                </c:pt>
                <c:pt idx="8">
                  <c:v>76.179874369804935</c:v>
                </c:pt>
                <c:pt idx="9">
                  <c:v>81.406920108620071</c:v>
                </c:pt>
                <c:pt idx="10">
                  <c:v>85.919318091254226</c:v>
                </c:pt>
                <c:pt idx="11">
                  <c:v>89.821567328436771</c:v>
                </c:pt>
                <c:pt idx="12">
                  <c:v>93.205788235324647</c:v>
                </c:pt>
                <c:pt idx="13">
                  <c:v>96.151127739294083</c:v>
                </c:pt>
                <c:pt idx="14">
                  <c:v>98.724557687348351</c:v>
                </c:pt>
                <c:pt idx="15">
                  <c:v>100.9822658891196</c:v>
                </c:pt>
                <c:pt idx="16">
                  <c:v>102.97119803291267</c:v>
                </c:pt>
                <c:pt idx="17">
                  <c:v>104.73053045740784</c:v>
                </c:pt>
                <c:pt idx="18">
                  <c:v>106.29298012101614</c:v>
                </c:pt>
                <c:pt idx="19">
                  <c:v>107.68592511437946</c:v>
                </c:pt>
                <c:pt idx="20">
                  <c:v>108.93234169596786</c:v>
                </c:pt>
                <c:pt idx="21">
                  <c:v>110.05157766647852</c:v>
                </c:pt>
                <c:pt idx="22">
                  <c:v>111.05998602092316</c:v>
                </c:pt>
                <c:pt idx="23">
                  <c:v>111.97144228197853</c:v>
                </c:pt>
                <c:pt idx="24">
                  <c:v>112.79776641810703</c:v>
                </c:pt>
                <c:pt idx="25">
                  <c:v>113.54906715363998</c:v>
                </c:pt>
                <c:pt idx="26">
                  <c:v>114.23402343483863</c:v>
                </c:pt>
                <c:pt idx="27">
                  <c:v>114.86011509823661</c:v>
                </c:pt>
                <c:pt idx="28">
                  <c:v>115.43381247818836</c:v>
                </c:pt>
                <c:pt idx="29">
                  <c:v>115.96073278317616</c:v>
                </c:pt>
                <c:pt idx="30">
                  <c:v>116.44576952156437</c:v>
                </c:pt>
                <c:pt idx="31">
                  <c:v>116.89320001241224</c:v>
                </c:pt>
                <c:pt idx="32">
                  <c:v>117.30677502186016</c:v>
                </c:pt>
                <c:pt idx="33">
                  <c:v>117.68979377262144</c:v>
                </c:pt>
                <c:pt idx="34">
                  <c:v>118.04516694280736</c:v>
                </c:pt>
                <c:pt idx="35">
                  <c:v>118.37546976753245</c:v>
                </c:pt>
                <c:pt idx="36">
                  <c:v>118.68298695579072</c:v>
                </c:pt>
                <c:pt idx="37">
                  <c:v>118.96975081470052</c:v>
                </c:pt>
                <c:pt idx="38">
                  <c:v>119.23757371656363</c:v>
                </c:pt>
                <c:pt idx="39">
                  <c:v>119.48807583801543</c:v>
                </c:pt>
                <c:pt idx="40">
                  <c:v>119.72270893442564</c:v>
                </c:pt>
                <c:pt idx="41">
                  <c:v>119.94277677843745</c:v>
                </c:pt>
                <c:pt idx="42">
                  <c:v>120.14945278264814</c:v>
                </c:pt>
                <c:pt idx="43">
                  <c:v>120.34379523784285</c:v>
                </c:pt>
                <c:pt idx="44">
                  <c:v>120.52676052587564</c:v>
                </c:pt>
                <c:pt idx="45">
                  <c:v>120.69921460706084</c:v>
                </c:pt>
                <c:pt idx="46">
                  <c:v>120.86194303326859</c:v>
                </c:pt>
                <c:pt idx="47">
                  <c:v>121.0156596977954</c:v>
                </c:pt>
                <c:pt idx="48">
                  <c:v>121.16101449990079</c:v>
                </c:pt>
                <c:pt idx="49">
                  <c:v>121.29860007437406</c:v>
                </c:pt>
                <c:pt idx="50">
                  <c:v>121.42895771359122</c:v>
                </c:pt>
                <c:pt idx="51">
                  <c:v>121.55258259040436</c:v>
                </c:pt>
                <c:pt idx="52">
                  <c:v>121.6699283742055</c:v>
                </c:pt>
                <c:pt idx="53">
                  <c:v>121.78141131907341</c:v>
                </c:pt>
                <c:pt idx="54">
                  <c:v>121.88741389160592</c:v>
                </c:pt>
                <c:pt idx="55">
                  <c:v>121.98828799649627</c:v>
                </c:pt>
                <c:pt idx="56">
                  <c:v>122.08435784983585</c:v>
                </c:pt>
                <c:pt idx="57">
                  <c:v>122.17592254327269</c:v>
                </c:pt>
                <c:pt idx="58">
                  <c:v>122.26325833632697</c:v>
                </c:pt>
                <c:pt idx="59">
                  <c:v>122.34662070919484</c:v>
                </c:pt>
                <c:pt idx="60">
                  <c:v>122.4262462041241</c:v>
                </c:pt>
                <c:pt idx="61">
                  <c:v>122.50235407980711</c:v>
                </c:pt>
                <c:pt idx="62">
                  <c:v>122.57514780011176</c:v>
                </c:pt>
                <c:pt idx="63">
                  <c:v>122.64481637578368</c:v>
                </c:pt>
                <c:pt idx="64">
                  <c:v>122.7115355754345</c:v>
                </c:pt>
                <c:pt idx="65">
                  <c:v>122.7754690201286</c:v>
                </c:pt>
                <c:pt idx="66">
                  <c:v>122.83676917414599</c:v>
                </c:pt>
                <c:pt idx="67">
                  <c:v>122.89557824299526</c:v>
                </c:pt>
                <c:pt idx="68">
                  <c:v>122.95202898844204</c:v>
                </c:pt>
                <c:pt idx="69">
                  <c:v>123.00624546918044</c:v>
                </c:pt>
                <c:pt idx="70">
                  <c:v>123.0583437147807</c:v>
                </c:pt>
                <c:pt idx="71">
                  <c:v>123.10843233967869</c:v>
                </c:pt>
                <c:pt idx="72">
                  <c:v>123.15661310321202</c:v>
                </c:pt>
                <c:pt idx="73">
                  <c:v>123.20298142104147</c:v>
                </c:pt>
                <c:pt idx="74">
                  <c:v>123.24762683271032</c:v>
                </c:pt>
                <c:pt idx="75">
                  <c:v>123.2906334295793</c:v>
                </c:pt>
                <c:pt idx="76">
                  <c:v>123.33208024692031</c:v>
                </c:pt>
                <c:pt idx="77">
                  <c:v>123.37204162355214</c:v>
                </c:pt>
                <c:pt idx="78">
                  <c:v>123.41058753204605</c:v>
                </c:pt>
                <c:pt idx="79">
                  <c:v>123.44778388221654</c:v>
                </c:pt>
                <c:pt idx="80">
                  <c:v>123.483692800334</c:v>
                </c:pt>
                <c:pt idx="81">
                  <c:v>123.51837288624945</c:v>
                </c:pt>
                <c:pt idx="82">
                  <c:v>123.55187945040208</c:v>
                </c:pt>
                <c:pt idx="83">
                  <c:v>123.58426473248517</c:v>
                </c:pt>
                <c:pt idx="84">
                  <c:v>123.61557810337167</c:v>
                </c:pt>
                <c:pt idx="85">
                  <c:v>123.64586625174587</c:v>
                </c:pt>
                <c:pt idx="86">
                  <c:v>123.67517335674812</c:v>
                </c:pt>
                <c:pt idx="87">
                  <c:v>123.70354124781599</c:v>
                </c:pt>
                <c:pt idx="88">
                  <c:v>123.73100955279384</c:v>
                </c:pt>
                <c:pt idx="89">
                  <c:v>123.75761583528279</c:v>
                </c:pt>
                <c:pt idx="90">
                  <c:v>123.78339572211388</c:v>
                </c:pt>
                <c:pt idx="91">
                  <c:v>123.80838302174645</c:v>
                </c:pt>
                <c:pt idx="92">
                  <c:v>123.83260983432152</c:v>
                </c:pt>
                <c:pt idx="93">
                  <c:v>123.85610665403448</c:v>
                </c:pt>
                <c:pt idx="94">
                  <c:v>123.87890246443294</c:v>
                </c:pt>
                <c:pt idx="95">
                  <c:v>123.90102482719193</c:v>
                </c:pt>
                <c:pt idx="96">
                  <c:v>123.92249996487109</c:v>
                </c:pt>
                <c:pt idx="97">
                  <c:v>123.94335283811498</c:v>
                </c:pt>
                <c:pt idx="98">
                  <c:v>123.96360721771815</c:v>
                </c:pt>
                <c:pt idx="99">
                  <c:v>123.9832857519413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79"/>
          <c:order val="79"/>
          <c:spPr>
            <a:ln w="12700">
              <a:solidFill>
                <a:srgbClr val="003366"/>
              </a:solidFill>
              <a:prstDash val="lgDash"/>
            </a:ln>
          </c:spPr>
          <c:marker>
            <c:symbol val="none"/>
          </c:marker>
          <c:val>
            <c:numRef>
              <c:f>[1]Hoja1!$B$93:$GS$93</c:f>
              <c:numCache>
                <c:formatCode>General</c:formatCode>
                <c:ptCount val="200"/>
                <c:pt idx="0">
                  <c:v>0</c:v>
                </c:pt>
                <c:pt idx="1">
                  <c:v>12.924874084262701</c:v>
                </c:pt>
                <c:pt idx="2">
                  <c:v>25.415274351440551</c:v>
                </c:pt>
                <c:pt idx="3">
                  <c:v>37.111024535679597</c:v>
                </c:pt>
                <c:pt idx="4">
                  <c:v>47.772416768961506</c:v>
                </c:pt>
                <c:pt idx="5">
                  <c:v>57.28777914744218</c:v>
                </c:pt>
                <c:pt idx="6">
                  <c:v>65.651485153430031</c:v>
                </c:pt>
                <c:pt idx="7">
                  <c:v>72.929594318982709</c:v>
                </c:pt>
                <c:pt idx="8">
                  <c:v>79.227069344597126</c:v>
                </c:pt>
                <c:pt idx="9">
                  <c:v>84.663196912964864</c:v>
                </c:pt>
                <c:pt idx="10">
                  <c:v>89.356090814904391</c:v>
                </c:pt>
                <c:pt idx="11">
                  <c:v>93.414430021574233</c:v>
                </c:pt>
                <c:pt idx="12">
                  <c:v>96.934019764737627</c:v>
                </c:pt>
                <c:pt idx="13">
                  <c:v>99.997172848865844</c:v>
                </c:pt>
                <c:pt idx="14">
                  <c:v>102.67353999484229</c:v>
                </c:pt>
                <c:pt idx="15">
                  <c:v>105.02155652468439</c:v>
                </c:pt>
                <c:pt idx="16">
                  <c:v>107.09004595422918</c:v>
                </c:pt>
                <c:pt idx="17">
                  <c:v>108.91975167570415</c:v>
                </c:pt>
                <c:pt idx="18">
                  <c:v>110.54469932585678</c:v>
                </c:pt>
                <c:pt idx="19">
                  <c:v>111.99336211895464</c:v>
                </c:pt>
                <c:pt idx="20">
                  <c:v>113.28963536380658</c:v>
                </c:pt>
                <c:pt idx="21">
                  <c:v>114.45364077313766</c:v>
                </c:pt>
                <c:pt idx="22">
                  <c:v>115.5023854617601</c:v>
                </c:pt>
                <c:pt idx="23">
                  <c:v>116.45029997325767</c:v>
                </c:pt>
                <c:pt idx="24">
                  <c:v>117.30967707483131</c:v>
                </c:pt>
                <c:pt idx="25">
                  <c:v>118.09102983978558</c:v>
                </c:pt>
                <c:pt idx="26">
                  <c:v>118.80338437223217</c:v>
                </c:pt>
                <c:pt idx="27">
                  <c:v>119.45451970216608</c:v>
                </c:pt>
                <c:pt idx="28">
                  <c:v>120.05116497731589</c:v>
                </c:pt>
                <c:pt idx="29">
                  <c:v>120.5991620945032</c:v>
                </c:pt>
                <c:pt idx="30">
                  <c:v>121.10360030242694</c:v>
                </c:pt>
                <c:pt idx="31">
                  <c:v>121.56892801290873</c:v>
                </c:pt>
                <c:pt idx="32">
                  <c:v>121.99904602273457</c:v>
                </c:pt>
                <c:pt idx="33">
                  <c:v>122.3973855235263</c:v>
                </c:pt>
                <c:pt idx="34">
                  <c:v>122.76697362051965</c:v>
                </c:pt>
                <c:pt idx="35">
                  <c:v>123.11048855823375</c:v>
                </c:pt>
                <c:pt idx="36">
                  <c:v>123.43030643402236</c:v>
                </c:pt>
                <c:pt idx="37">
                  <c:v>123.72854084728854</c:v>
                </c:pt>
                <c:pt idx="38">
                  <c:v>124.00707666522618</c:v>
                </c:pt>
                <c:pt idx="39">
                  <c:v>124.26759887153605</c:v>
                </c:pt>
                <c:pt idx="40">
                  <c:v>124.51161729180266</c:v>
                </c:pt>
                <c:pt idx="41">
                  <c:v>124.74048784957495</c:v>
                </c:pt>
                <c:pt idx="42">
                  <c:v>124.95543089395407</c:v>
                </c:pt>
                <c:pt idx="43">
                  <c:v>125.15754704735657</c:v>
                </c:pt>
                <c:pt idx="44">
                  <c:v>125.34783094691068</c:v>
                </c:pt>
                <c:pt idx="45">
                  <c:v>125.52718319134328</c:v>
                </c:pt>
                <c:pt idx="46">
                  <c:v>125.69642075459933</c:v>
                </c:pt>
                <c:pt idx="47">
                  <c:v>125.85628608570723</c:v>
                </c:pt>
                <c:pt idx="48">
                  <c:v>126.00745507989681</c:v>
                </c:pt>
                <c:pt idx="49">
                  <c:v>126.15054407734902</c:v>
                </c:pt>
                <c:pt idx="50">
                  <c:v>126.28611602213486</c:v>
                </c:pt>
                <c:pt idx="51">
                  <c:v>126.41468589402054</c:v>
                </c:pt>
                <c:pt idx="52">
                  <c:v>126.53672550917372</c:v>
                </c:pt>
                <c:pt idx="53">
                  <c:v>126.65266777183635</c:v>
                </c:pt>
                <c:pt idx="54">
                  <c:v>126.76291044727014</c:v>
                </c:pt>
                <c:pt idx="55">
                  <c:v>126.86781951635612</c:v>
                </c:pt>
                <c:pt idx="56">
                  <c:v>126.9677321638293</c:v>
                </c:pt>
                <c:pt idx="57">
                  <c:v>127.0629594450036</c:v>
                </c:pt>
                <c:pt idx="58">
                  <c:v>127.15378866978004</c:v>
                </c:pt>
                <c:pt idx="59">
                  <c:v>127.24048553756262</c:v>
                </c:pt>
                <c:pt idx="60">
                  <c:v>127.32329605228905</c:v>
                </c:pt>
                <c:pt idx="61">
                  <c:v>127.40244824299938</c:v>
                </c:pt>
                <c:pt idx="62">
                  <c:v>127.47815371211624</c:v>
                </c:pt>
                <c:pt idx="63">
                  <c:v>127.55060903081502</c:v>
                </c:pt>
                <c:pt idx="64">
                  <c:v>127.61999699845188</c:v>
                </c:pt>
                <c:pt idx="65">
                  <c:v>127.68648778093373</c:v>
                </c:pt>
                <c:pt idx="66">
                  <c:v>127.75023994111183</c:v>
                </c:pt>
                <c:pt idx="67">
                  <c:v>127.81140137271507</c:v>
                </c:pt>
                <c:pt idx="68">
                  <c:v>127.87011014797972</c:v>
                </c:pt>
                <c:pt idx="69">
                  <c:v>127.92649528794766</c:v>
                </c:pt>
                <c:pt idx="70">
                  <c:v>127.98067746337193</c:v>
                </c:pt>
                <c:pt idx="71">
                  <c:v>128.03276963326584</c:v>
                </c:pt>
                <c:pt idx="72">
                  <c:v>128.08287762734051</c:v>
                </c:pt>
                <c:pt idx="73">
                  <c:v>128.13110067788313</c:v>
                </c:pt>
                <c:pt idx="74">
                  <c:v>128.17753190601874</c:v>
                </c:pt>
                <c:pt idx="75">
                  <c:v>128.22225876676248</c:v>
                </c:pt>
                <c:pt idx="76">
                  <c:v>128.26536345679713</c:v>
                </c:pt>
                <c:pt idx="77">
                  <c:v>128.30692328849423</c:v>
                </c:pt>
                <c:pt idx="78">
                  <c:v>128.3470110333279</c:v>
                </c:pt>
                <c:pt idx="79">
                  <c:v>128.38569523750519</c:v>
                </c:pt>
                <c:pt idx="80">
                  <c:v>128.42304051234737</c:v>
                </c:pt>
                <c:pt idx="81">
                  <c:v>128.45910780169942</c:v>
                </c:pt>
                <c:pt idx="82">
                  <c:v>128.49395462841815</c:v>
                </c:pt>
                <c:pt idx="83">
                  <c:v>128.52763532178457</c:v>
                </c:pt>
                <c:pt idx="84">
                  <c:v>128.56020122750655</c:v>
                </c:pt>
                <c:pt idx="85">
                  <c:v>128.5917009018157</c:v>
                </c:pt>
                <c:pt idx="86">
                  <c:v>128.62218029101805</c:v>
                </c:pt>
                <c:pt idx="87">
                  <c:v>128.65168289772862</c:v>
                </c:pt>
                <c:pt idx="88">
                  <c:v>128.68024993490559</c:v>
                </c:pt>
                <c:pt idx="89">
                  <c:v>128.70792046869411</c:v>
                </c:pt>
                <c:pt idx="90">
                  <c:v>128.73473155099845</c:v>
                </c:pt>
                <c:pt idx="91">
                  <c:v>128.76071834261631</c:v>
                </c:pt>
                <c:pt idx="92">
                  <c:v>128.78591422769438</c:v>
                </c:pt>
                <c:pt idx="93">
                  <c:v>128.81035092019584</c:v>
                </c:pt>
                <c:pt idx="94">
                  <c:v>128.83405856301025</c:v>
                </c:pt>
                <c:pt idx="95">
                  <c:v>128.85706582027962</c:v>
                </c:pt>
                <c:pt idx="96">
                  <c:v>128.87939996346594</c:v>
                </c:pt>
                <c:pt idx="97">
                  <c:v>128.90108695163957</c:v>
                </c:pt>
                <c:pt idx="98">
                  <c:v>128.92215150642687</c:v>
                </c:pt>
                <c:pt idx="99">
                  <c:v>128.94261718201895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0"/>
          <c:order val="80"/>
          <c:spPr>
            <a:ln w="12700">
              <a:solidFill>
                <a:srgbClr val="339966"/>
              </a:solidFill>
              <a:prstDash val="lgDash"/>
            </a:ln>
          </c:spPr>
          <c:marker>
            <c:symbol val="none"/>
          </c:marker>
          <c:val>
            <c:numRef>
              <c:f>[1]Hoja1!$B$94:$GS$94</c:f>
              <c:numCache>
                <c:formatCode>General</c:formatCode>
                <c:ptCount val="200"/>
                <c:pt idx="0">
                  <c:v>0</c:v>
                </c:pt>
                <c:pt idx="1">
                  <c:v>18.927606874061208</c:v>
                </c:pt>
                <c:pt idx="2">
                  <c:v>36.112909948807967</c:v>
                </c:pt>
                <c:pt idx="3">
                  <c:v>50.560493384883955</c:v>
                </c:pt>
                <c:pt idx="4">
                  <c:v>62.123397936510756</c:v>
                </c:pt>
                <c:pt idx="5">
                  <c:v>71.1523941918784</c:v>
                </c:pt>
                <c:pt idx="6">
                  <c:v>78.148867487241972</c:v>
                </c:pt>
                <c:pt idx="7">
                  <c:v>83.583359859488851</c:v>
                </c:pt>
                <c:pt idx="8">
                  <c:v>87.837429082026176</c:v>
                </c:pt>
                <c:pt idx="9">
                  <c:v>91.201848791769365</c:v>
                </c:pt>
                <c:pt idx="10">
                  <c:v>93.892619282417016</c:v>
                </c:pt>
                <c:pt idx="11">
                  <c:v>96.068979487605404</c:v>
                </c:pt>
                <c:pt idx="12">
                  <c:v>97.848514919830194</c:v>
                </c:pt>
                <c:pt idx="13">
                  <c:v>99.318614378698712</c:v>
                </c:pt>
                <c:pt idx="14">
                  <c:v>100.5448032106284</c:v>
                </c:pt>
                <c:pt idx="15">
                  <c:v>101.57670594556487</c:v>
                </c:pt>
                <c:pt idx="16">
                  <c:v>102.45229573435809</c:v>
                </c:pt>
                <c:pt idx="17">
                  <c:v>103.20093065002328</c:v>
                </c:pt>
                <c:pt idx="18">
                  <c:v>103.84553653704155</c:v>
                </c:pt>
                <c:pt idx="19">
                  <c:v>104.40418897587814</c:v>
                </c:pt>
                <c:pt idx="20">
                  <c:v>104.89127014356953</c:v>
                </c:pt>
                <c:pt idx="21">
                  <c:v>105.31832279981107</c:v>
                </c:pt>
                <c:pt idx="22">
                  <c:v>105.69468669336553</c:v>
                </c:pt>
                <c:pt idx="23">
                  <c:v>106.02797727297666</c:v>
                </c:pt>
                <c:pt idx="24">
                  <c:v>106.32444906360585</c:v>
                </c:pt>
                <c:pt idx="25">
                  <c:v>106.58927392219493</c:v>
                </c:pt>
                <c:pt idx="26">
                  <c:v>106.82675591029653</c:v>
                </c:pt>
                <c:pt idx="27">
                  <c:v>107.04049855940565</c:v>
                </c:pt>
                <c:pt idx="28">
                  <c:v>107.23353607788506</c:v>
                </c:pt>
                <c:pt idx="29">
                  <c:v>107.40843702611753</c:v>
                </c:pt>
                <c:pt idx="30">
                  <c:v>107.56738680740332</c:v>
                </c:pt>
                <c:pt idx="31">
                  <c:v>107.71225373784986</c:v>
                </c:pt>
                <c:pt idx="32">
                  <c:v>107.84464229730744</c:v>
                </c:pt>
                <c:pt idx="33">
                  <c:v>107.96593630555792</c:v>
                </c:pt>
                <c:pt idx="34">
                  <c:v>108.07733412934705</c:v>
                </c:pt>
                <c:pt idx="35">
                  <c:v>108.17987754691423</c:v>
                </c:pt>
                <c:pt idx="36">
                  <c:v>108.27447553491989</c:v>
                </c:pt>
                <c:pt idx="37">
                  <c:v>108.36192396754925</c:v>
                </c:pt>
                <c:pt idx="38">
                  <c:v>108.44292200695283</c:v>
                </c:pt>
                <c:pt idx="39">
                  <c:v>108.51808580191819</c:v>
                </c:pt>
                <c:pt idx="40">
                  <c:v>108.58795998589362</c:v>
                </c:pt>
                <c:pt idx="41">
                  <c:v>108.65302736742254</c:v>
                </c:pt>
                <c:pt idx="42">
                  <c:v>108.71371712916127</c:v>
                </c:pt>
                <c:pt idx="43">
                  <c:v>108.77041179104501</c:v>
                </c:pt>
                <c:pt idx="44">
                  <c:v>108.82345314514042</c:v>
                </c:pt>
                <c:pt idx="45">
                  <c:v>108.87314733147896</c:v>
                </c:pt>
                <c:pt idx="46">
                  <c:v>108.91976919356199</c:v>
                </c:pt>
                <c:pt idx="47">
                  <c:v>108.96356602762833</c:v>
                </c:pt>
                <c:pt idx="48">
                  <c:v>109.00476081991157</c:v>
                </c:pt>
                <c:pt idx="49">
                  <c:v>109.04355505000748</c:v>
                </c:pt>
                <c:pt idx="50">
                  <c:v>109.08013112535642</c:v>
                </c:pt>
                <c:pt idx="51">
                  <c:v>109.11465450112462</c:v>
                </c:pt>
                <c:pt idx="52">
                  <c:v>109.14727553097073</c:v>
                </c:pt>
                <c:pt idx="53">
                  <c:v>109.17813108693717</c:v>
                </c:pt>
                <c:pt idx="54">
                  <c:v>109.20734598071675</c:v>
                </c:pt>
                <c:pt idx="55">
                  <c:v>109.23503421357756</c:v>
                </c:pt>
                <c:pt idx="56">
                  <c:v>109.2613000780941</c:v>
                </c:pt>
                <c:pt idx="57">
                  <c:v>109.28623913138252</c:v>
                </c:pt>
                <c:pt idx="58">
                  <c:v>109.30993905664677</c:v>
                </c:pt>
                <c:pt idx="59">
                  <c:v>109.33248042741501</c:v>
                </c:pt>
                <c:pt idx="60">
                  <c:v>109.35393738680061</c:v>
                </c:pt>
                <c:pt idx="61">
                  <c:v>109.37437825239445</c:v>
                </c:pt>
                <c:pt idx="62">
                  <c:v>109.39386605593154</c:v>
                </c:pt>
                <c:pt idx="63">
                  <c:v>109.41245902563233</c:v>
                </c:pt>
                <c:pt idx="64">
                  <c:v>109.43021101806043</c:v>
                </c:pt>
                <c:pt idx="65">
                  <c:v>109.4471719054355</c:v>
                </c:pt>
                <c:pt idx="66">
                  <c:v>109.46338792356624</c:v>
                </c:pt>
                <c:pt idx="67">
                  <c:v>109.4789019849063</c:v>
                </c:pt>
                <c:pt idx="68">
                  <c:v>109.49375396066522</c:v>
                </c:pt>
                <c:pt idx="69">
                  <c:v>109.50798093541583</c:v>
                </c:pt>
                <c:pt idx="70">
                  <c:v>109.52161743721577</c:v>
                </c:pt>
                <c:pt idx="71">
                  <c:v>109.53469564589321</c:v>
                </c:pt>
                <c:pt idx="72">
                  <c:v>109.5472455818301</c:v>
                </c:pt>
                <c:pt idx="73">
                  <c:v>109.55929527729863</c:v>
                </c:pt>
                <c:pt idx="74">
                  <c:v>109.57087093216758</c:v>
                </c:pt>
                <c:pt idx="75">
                  <c:v>109.58199705558431</c:v>
                </c:pt>
                <c:pt idx="76">
                  <c:v>109.59269659505608</c:v>
                </c:pt>
                <c:pt idx="77">
                  <c:v>109.60299105419352</c:v>
                </c:pt>
                <c:pt idx="78">
                  <c:v>109.61290060023889</c:v>
                </c:pt>
                <c:pt idx="79">
                  <c:v>109.62244416237813</c:v>
                </c:pt>
                <c:pt idx="80">
                  <c:v>109.63163952172772</c:v>
                </c:pt>
                <c:pt idx="81">
                  <c:v>109.64050339379115</c:v>
                </c:pt>
                <c:pt idx="82">
                  <c:v>109.64905150409605</c:v>
                </c:pt>
                <c:pt idx="83">
                  <c:v>109.6572986576482</c:v>
                </c:pt>
                <c:pt idx="84">
                  <c:v>109.66525880277267</c:v>
                </c:pt>
                <c:pt idx="85">
                  <c:v>109.67294508985421</c:v>
                </c:pt>
                <c:pt idx="86">
                  <c:v>109.68036992543664</c:v>
                </c:pt>
                <c:pt idx="87">
                  <c:v>109.68754502209551</c:v>
                </c:pt>
                <c:pt idx="88">
                  <c:v>109.69448144445639</c:v>
                </c:pt>
                <c:pt idx="89">
                  <c:v>109.70118965169584</c:v>
                </c:pt>
                <c:pt idx="90">
                  <c:v>109.70767953682804</c:v>
                </c:pt>
                <c:pt idx="91">
                  <c:v>109.71396046305208</c:v>
                </c:pt>
                <c:pt idx="92">
                  <c:v>109.72004129740819</c:v>
                </c:pt>
                <c:pt idx="93">
                  <c:v>109.72593044196807</c:v>
                </c:pt>
                <c:pt idx="94">
                  <c:v>109.73163586276344</c:v>
                </c:pt>
                <c:pt idx="95">
                  <c:v>109.73716511663817</c:v>
                </c:pt>
                <c:pt idx="96">
                  <c:v>109.74252537619255</c:v>
                </c:pt>
                <c:pt idx="97">
                  <c:v>109.74772345297269</c:v>
                </c:pt>
                <c:pt idx="98">
                  <c:v>109.75276581904497</c:v>
                </c:pt>
                <c:pt idx="99">
                  <c:v>109.75765862708235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1"/>
          <c:order val="81"/>
          <c:spPr>
            <a:ln w="12700">
              <a:solidFill>
                <a:srgbClr val="003300"/>
              </a:solidFill>
              <a:prstDash val="lgDash"/>
            </a:ln>
          </c:spPr>
          <c:marker>
            <c:symbol val="none"/>
          </c:marker>
          <c:val>
            <c:numRef>
              <c:f>[1]Hoja1!$B$95:$GS$95</c:f>
              <c:numCache>
                <c:formatCode>General</c:formatCode>
                <c:ptCount val="200"/>
                <c:pt idx="0">
                  <c:v>0</c:v>
                </c:pt>
                <c:pt idx="1">
                  <c:v>19.787952641063992</c:v>
                </c:pt>
                <c:pt idx="2">
                  <c:v>37.754405855571967</c:v>
                </c:pt>
                <c:pt idx="3">
                  <c:v>52.858697629651409</c:v>
                </c:pt>
                <c:pt idx="4">
                  <c:v>64.947188751806692</c:v>
                </c:pt>
                <c:pt idx="5">
                  <c:v>74.38659392787288</c:v>
                </c:pt>
                <c:pt idx="6">
                  <c:v>81.701088736662058</c:v>
                </c:pt>
                <c:pt idx="7">
                  <c:v>87.382603489465623</c:v>
                </c:pt>
                <c:pt idx="8">
                  <c:v>91.830039494845551</c:v>
                </c:pt>
                <c:pt idx="9">
                  <c:v>95.347387373213422</c:v>
                </c:pt>
                <c:pt idx="10">
                  <c:v>98.160465613435974</c:v>
                </c:pt>
                <c:pt idx="11">
                  <c:v>100.43575128249655</c:v>
                </c:pt>
                <c:pt idx="12">
                  <c:v>102.29617468891338</c:v>
                </c:pt>
                <c:pt idx="13">
                  <c:v>103.83309685045774</c:v>
                </c:pt>
                <c:pt idx="14">
                  <c:v>105.11502153838423</c:v>
                </c:pt>
                <c:pt idx="15">
                  <c:v>106.19382894309055</c:v>
                </c:pt>
                <c:pt idx="16">
                  <c:v>107.109218267738</c:v>
                </c:pt>
                <c:pt idx="17">
                  <c:v>107.89188204320617</c:v>
                </c:pt>
                <c:pt idx="18">
                  <c:v>108.56578819781616</c:v>
                </c:pt>
                <c:pt idx="19">
                  <c:v>109.14983392932714</c:v>
                </c:pt>
                <c:pt idx="20">
                  <c:v>109.65905515009541</c:v>
                </c:pt>
                <c:pt idx="21">
                  <c:v>110.10551929071157</c:v>
                </c:pt>
                <c:pt idx="22">
                  <c:v>110.49899063397305</c:v>
                </c:pt>
                <c:pt idx="23">
                  <c:v>110.84743078538467</c:v>
                </c:pt>
                <c:pt idx="24">
                  <c:v>111.15737856649703</c:v>
                </c:pt>
                <c:pt idx="25">
                  <c:v>111.43424091865835</c:v>
                </c:pt>
                <c:pt idx="26">
                  <c:v>111.68251754258273</c:v>
                </c:pt>
                <c:pt idx="27">
                  <c:v>111.90597576665137</c:v>
                </c:pt>
                <c:pt idx="28">
                  <c:v>112.10778771778894</c:v>
                </c:pt>
                <c:pt idx="29">
                  <c:v>112.29063870912287</c:v>
                </c:pt>
                <c:pt idx="30">
                  <c:v>112.45681348046712</c:v>
                </c:pt>
                <c:pt idx="31">
                  <c:v>112.60826527138849</c:v>
                </c:pt>
                <c:pt idx="32">
                  <c:v>112.74667149263961</c:v>
                </c:pt>
                <c:pt idx="33">
                  <c:v>112.87347886490146</c:v>
                </c:pt>
                <c:pt idx="34">
                  <c:v>112.98994022613554</c:v>
                </c:pt>
                <c:pt idx="35">
                  <c:v>113.09714470813761</c:v>
                </c:pt>
                <c:pt idx="36">
                  <c:v>113.19604260468897</c:v>
                </c:pt>
                <c:pt idx="37">
                  <c:v>113.28746596607421</c:v>
                </c:pt>
                <c:pt idx="38">
                  <c:v>113.37214573454159</c:v>
                </c:pt>
                <c:pt idx="39">
                  <c:v>113.45072606564175</c:v>
                </c:pt>
                <c:pt idx="40">
                  <c:v>113.52377634888879</c:v>
                </c:pt>
                <c:pt idx="41">
                  <c:v>113.59180133866901</c:v>
                </c:pt>
                <c:pt idx="42">
                  <c:v>113.65524972594133</c:v>
                </c:pt>
                <c:pt idx="43">
                  <c:v>113.71452141791069</c:v>
                </c:pt>
                <c:pt idx="44">
                  <c:v>113.7699737426468</c:v>
                </c:pt>
                <c:pt idx="45">
                  <c:v>113.82192675563709</c:v>
                </c:pt>
                <c:pt idx="46">
                  <c:v>113.87066779326936</c:v>
                </c:pt>
                <c:pt idx="47">
                  <c:v>113.91645539252053</c:v>
                </c:pt>
                <c:pt idx="48">
                  <c:v>113.95952267536209</c:v>
                </c:pt>
                <c:pt idx="49">
                  <c:v>114.00008027955327</c:v>
                </c:pt>
                <c:pt idx="50">
                  <c:v>114.0383189037817</c:v>
                </c:pt>
                <c:pt idx="51">
                  <c:v>114.07441152390301</c:v>
                </c:pt>
                <c:pt idx="52">
                  <c:v>114.10851532783305</c:v>
                </c:pt>
                <c:pt idx="53">
                  <c:v>114.14077340907068</c:v>
                </c:pt>
                <c:pt idx="54">
                  <c:v>114.17131625256752</c:v>
                </c:pt>
                <c:pt idx="55">
                  <c:v>114.20026304146745</c:v>
                </c:pt>
                <c:pt idx="56">
                  <c:v>114.22772280891655</c:v>
                </c:pt>
                <c:pt idx="57">
                  <c:v>114.25379545553626</c:v>
                </c:pt>
                <c:pt idx="58">
                  <c:v>114.27857265013071</c:v>
                </c:pt>
                <c:pt idx="59">
                  <c:v>114.30213862866114</c:v>
                </c:pt>
                <c:pt idx="60">
                  <c:v>114.32457090438245</c:v>
                </c:pt>
                <c:pt idx="61">
                  <c:v>114.34594090023056</c:v>
                </c:pt>
                <c:pt idx="62">
                  <c:v>114.36631451301935</c:v>
                </c:pt>
                <c:pt idx="63">
                  <c:v>114.38575261770653</c:v>
                </c:pt>
                <c:pt idx="64">
                  <c:v>114.40431151888136</c:v>
                </c:pt>
                <c:pt idx="65">
                  <c:v>114.42204335568256</c:v>
                </c:pt>
                <c:pt idx="66">
                  <c:v>114.43899646554652</c:v>
                </c:pt>
                <c:pt idx="67">
                  <c:v>114.45521571149295</c:v>
                </c:pt>
                <c:pt idx="68">
                  <c:v>114.47074277705909</c:v>
                </c:pt>
                <c:pt idx="69">
                  <c:v>114.48561643248019</c:v>
                </c:pt>
                <c:pt idx="70">
                  <c:v>114.49987277527103</c:v>
                </c:pt>
                <c:pt idx="71">
                  <c:v>114.51354544797927</c:v>
                </c:pt>
                <c:pt idx="72">
                  <c:v>114.52666583554965</c:v>
                </c:pt>
                <c:pt idx="73">
                  <c:v>114.53926324444858</c:v>
                </c:pt>
                <c:pt idx="74">
                  <c:v>114.55136506544792</c:v>
                </c:pt>
                <c:pt idx="75">
                  <c:v>114.56299692174724</c:v>
                </c:pt>
                <c:pt idx="76">
                  <c:v>114.57418280392227</c:v>
                </c:pt>
                <c:pt idx="77">
                  <c:v>114.5849451930205</c:v>
                </c:pt>
                <c:pt idx="78">
                  <c:v>114.59530517297702</c:v>
                </c:pt>
                <c:pt idx="79">
                  <c:v>114.60528253339531</c:v>
                </c:pt>
                <c:pt idx="80">
                  <c:v>114.61489586362444</c:v>
                </c:pt>
                <c:pt idx="81">
                  <c:v>114.62416263896347</c:v>
                </c:pt>
                <c:pt idx="82">
                  <c:v>114.63309929973678</c:v>
                </c:pt>
                <c:pt idx="83">
                  <c:v>114.64172132390493</c:v>
                </c:pt>
                <c:pt idx="84">
                  <c:v>114.65004329380778</c:v>
                </c:pt>
                <c:pt idx="85">
                  <c:v>114.65807895757486</c:v>
                </c:pt>
                <c:pt idx="86">
                  <c:v>114.66584128568377</c:v>
                </c:pt>
                <c:pt idx="87">
                  <c:v>114.67334252309985</c:v>
                </c:pt>
                <c:pt idx="88">
                  <c:v>114.68059423738622</c:v>
                </c:pt>
                <c:pt idx="89">
                  <c:v>114.68760736313656</c:v>
                </c:pt>
                <c:pt idx="90">
                  <c:v>114.69439224304749</c:v>
                </c:pt>
                <c:pt idx="91">
                  <c:v>114.70095866591808</c:v>
                </c:pt>
                <c:pt idx="92">
                  <c:v>114.70731590183584</c:v>
                </c:pt>
                <c:pt idx="93">
                  <c:v>114.7134727347848</c:v>
                </c:pt>
                <c:pt idx="94">
                  <c:v>114.71943749288904</c:v>
                </c:pt>
                <c:pt idx="95">
                  <c:v>114.72521807648536</c:v>
                </c:pt>
                <c:pt idx="96">
                  <c:v>114.7308219842013</c:v>
                </c:pt>
                <c:pt idx="97">
                  <c:v>114.73625633719872</c:v>
                </c:pt>
                <c:pt idx="98">
                  <c:v>114.74152790172883</c:v>
                </c:pt>
                <c:pt idx="99">
                  <c:v>114.74664311013154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2"/>
          <c:order val="82"/>
          <c:spPr>
            <a:ln w="12700">
              <a:solidFill>
                <a:srgbClr val="333300"/>
              </a:solidFill>
              <a:prstDash val="lgDash"/>
            </a:ln>
          </c:spPr>
          <c:marker>
            <c:symbol val="none"/>
          </c:marker>
          <c:val>
            <c:numRef>
              <c:f>[1]Hoja1!$B$96:$GS$96</c:f>
              <c:numCache>
                <c:formatCode>General</c:formatCode>
                <c:ptCount val="200"/>
                <c:pt idx="0">
                  <c:v>0</c:v>
                </c:pt>
                <c:pt idx="1">
                  <c:v>20.648298408066776</c:v>
                </c:pt>
                <c:pt idx="2">
                  <c:v>39.395901762335967</c:v>
                </c:pt>
                <c:pt idx="3">
                  <c:v>55.156901874418857</c:v>
                </c:pt>
                <c:pt idx="4">
                  <c:v>67.770979567102643</c:v>
                </c:pt>
                <c:pt idx="5">
                  <c:v>77.620793663867346</c:v>
                </c:pt>
                <c:pt idx="6">
                  <c:v>85.253309986082144</c:v>
                </c:pt>
                <c:pt idx="7">
                  <c:v>91.181847119442395</c:v>
                </c:pt>
                <c:pt idx="8">
                  <c:v>95.822649907664925</c:v>
                </c:pt>
                <c:pt idx="9">
                  <c:v>99.492925954657494</c:v>
                </c:pt>
                <c:pt idx="10">
                  <c:v>102.42831194445492</c:v>
                </c:pt>
                <c:pt idx="11">
                  <c:v>104.8025230773877</c:v>
                </c:pt>
                <c:pt idx="12">
                  <c:v>106.74383445799657</c:v>
                </c:pt>
                <c:pt idx="13">
                  <c:v>108.34757932221677</c:v>
                </c:pt>
                <c:pt idx="14">
                  <c:v>109.68523986614007</c:v>
                </c:pt>
                <c:pt idx="15">
                  <c:v>110.81095194061622</c:v>
                </c:pt>
                <c:pt idx="16">
                  <c:v>111.76614080111791</c:v>
                </c:pt>
                <c:pt idx="17">
                  <c:v>112.58283343638904</c:v>
                </c:pt>
                <c:pt idx="18">
                  <c:v>113.28603985859078</c:v>
                </c:pt>
                <c:pt idx="19">
                  <c:v>113.89547888277616</c:v>
                </c:pt>
                <c:pt idx="20">
                  <c:v>114.4268401566213</c:v>
                </c:pt>
                <c:pt idx="21">
                  <c:v>114.89271578161208</c:v>
                </c:pt>
                <c:pt idx="22">
                  <c:v>115.30329457458058</c:v>
                </c:pt>
                <c:pt idx="23">
                  <c:v>115.66688429779271</c:v>
                </c:pt>
                <c:pt idx="24">
                  <c:v>115.99030806938821</c:v>
                </c:pt>
                <c:pt idx="25">
                  <c:v>116.27920791512175</c:v>
                </c:pt>
                <c:pt idx="26">
                  <c:v>116.53827917486893</c:v>
                </c:pt>
                <c:pt idx="27">
                  <c:v>116.77145297389707</c:v>
                </c:pt>
                <c:pt idx="28">
                  <c:v>116.9820393576928</c:v>
                </c:pt>
                <c:pt idx="29">
                  <c:v>117.17284039212821</c:v>
                </c:pt>
                <c:pt idx="30">
                  <c:v>117.3462401535309</c:v>
                </c:pt>
                <c:pt idx="31">
                  <c:v>117.50427680492712</c:v>
                </c:pt>
                <c:pt idx="32">
                  <c:v>117.64870068797175</c:v>
                </c:pt>
                <c:pt idx="33">
                  <c:v>117.781021424245</c:v>
                </c:pt>
                <c:pt idx="34">
                  <c:v>117.90254632292405</c:v>
                </c:pt>
                <c:pt idx="35">
                  <c:v>118.01441186936098</c:v>
                </c:pt>
                <c:pt idx="36">
                  <c:v>118.11760967445805</c:v>
                </c:pt>
                <c:pt idx="37">
                  <c:v>118.21300796459917</c:v>
                </c:pt>
                <c:pt idx="38">
                  <c:v>118.30136946213035</c:v>
                </c:pt>
                <c:pt idx="39">
                  <c:v>118.38336632936529</c:v>
                </c:pt>
                <c:pt idx="40">
                  <c:v>118.45959271188394</c:v>
                </c:pt>
                <c:pt idx="41">
                  <c:v>118.53057530991549</c:v>
                </c:pt>
                <c:pt idx="42">
                  <c:v>118.59678232272138</c:v>
                </c:pt>
                <c:pt idx="43">
                  <c:v>118.65863104477637</c:v>
                </c:pt>
                <c:pt idx="44">
                  <c:v>118.71649434015318</c:v>
                </c:pt>
                <c:pt idx="45">
                  <c:v>118.77070617979523</c:v>
                </c:pt>
                <c:pt idx="46">
                  <c:v>118.82156639297672</c:v>
                </c:pt>
                <c:pt idx="47">
                  <c:v>118.86934475741272</c:v>
                </c:pt>
                <c:pt idx="48">
                  <c:v>118.91428453081262</c:v>
                </c:pt>
                <c:pt idx="49">
                  <c:v>118.95660550909906</c:v>
                </c:pt>
                <c:pt idx="50">
                  <c:v>118.996506682207</c:v>
                </c:pt>
                <c:pt idx="51">
                  <c:v>119.0341685466814</c:v>
                </c:pt>
                <c:pt idx="52">
                  <c:v>119.06975512469535</c:v>
                </c:pt>
                <c:pt idx="53">
                  <c:v>119.10341573120418</c:v>
                </c:pt>
                <c:pt idx="54">
                  <c:v>119.13528652441828</c:v>
                </c:pt>
                <c:pt idx="55">
                  <c:v>119.16549186935734</c:v>
                </c:pt>
                <c:pt idx="56">
                  <c:v>119.19414553973901</c:v>
                </c:pt>
                <c:pt idx="57">
                  <c:v>119.22135177969001</c:v>
                </c:pt>
                <c:pt idx="58">
                  <c:v>119.24720624361467</c:v>
                </c:pt>
                <c:pt idx="59">
                  <c:v>119.27179682990727</c:v>
                </c:pt>
                <c:pt idx="60">
                  <c:v>119.2952044219643</c:v>
                </c:pt>
                <c:pt idx="61">
                  <c:v>119.31750354806667</c:v>
                </c:pt>
                <c:pt idx="62">
                  <c:v>119.33876297010714</c:v>
                </c:pt>
                <c:pt idx="63">
                  <c:v>119.35904620978071</c:v>
                </c:pt>
                <c:pt idx="64">
                  <c:v>119.3784120197023</c:v>
                </c:pt>
                <c:pt idx="65">
                  <c:v>119.39691480592964</c:v>
                </c:pt>
                <c:pt idx="66">
                  <c:v>119.4146050075268</c:v>
                </c:pt>
                <c:pt idx="67">
                  <c:v>119.43152943807961</c:v>
                </c:pt>
                <c:pt idx="68">
                  <c:v>119.44773159345297</c:v>
                </c:pt>
                <c:pt idx="69">
                  <c:v>119.46325192954454</c:v>
                </c:pt>
                <c:pt idx="70">
                  <c:v>119.47812811332628</c:v>
                </c:pt>
                <c:pt idx="71">
                  <c:v>119.49239525006531</c:v>
                </c:pt>
                <c:pt idx="72">
                  <c:v>119.50608608926919</c:v>
                </c:pt>
                <c:pt idx="73">
                  <c:v>119.51923121159851</c:v>
                </c:pt>
                <c:pt idx="74">
                  <c:v>119.53185919872827</c:v>
                </c:pt>
                <c:pt idx="75">
                  <c:v>119.54399678791016</c:v>
                </c:pt>
                <c:pt idx="76">
                  <c:v>119.55566901278846</c:v>
                </c:pt>
                <c:pt idx="77">
                  <c:v>119.56689933184748</c:v>
                </c:pt>
                <c:pt idx="78">
                  <c:v>119.57770974571514</c:v>
                </c:pt>
                <c:pt idx="79">
                  <c:v>119.58812090441251</c:v>
                </c:pt>
                <c:pt idx="80">
                  <c:v>119.59815220552115</c:v>
                </c:pt>
                <c:pt idx="81">
                  <c:v>119.6078218841358</c:v>
                </c:pt>
                <c:pt idx="82">
                  <c:v>119.61714709537752</c:v>
                </c:pt>
                <c:pt idx="83">
                  <c:v>119.62614399016168</c:v>
                </c:pt>
                <c:pt idx="84">
                  <c:v>119.63482778484291</c:v>
                </c:pt>
                <c:pt idx="85">
                  <c:v>119.64321282529551</c:v>
                </c:pt>
                <c:pt idx="86">
                  <c:v>119.65131264593089</c:v>
                </c:pt>
                <c:pt idx="87">
                  <c:v>119.65914002410418</c:v>
                </c:pt>
                <c:pt idx="88">
                  <c:v>119.66670703031605</c:v>
                </c:pt>
                <c:pt idx="89">
                  <c:v>119.67402507457727</c:v>
                </c:pt>
                <c:pt idx="90">
                  <c:v>119.68110494926694</c:v>
                </c:pt>
                <c:pt idx="91">
                  <c:v>119.68795686878408</c:v>
                </c:pt>
                <c:pt idx="92">
                  <c:v>119.69459050626348</c:v>
                </c:pt>
                <c:pt idx="93">
                  <c:v>119.70101502760154</c:v>
                </c:pt>
                <c:pt idx="94">
                  <c:v>119.70723912301466</c:v>
                </c:pt>
                <c:pt idx="95">
                  <c:v>119.71327103633254</c:v>
                </c:pt>
                <c:pt idx="96">
                  <c:v>119.71911859221005</c:v>
                </c:pt>
                <c:pt idx="97">
                  <c:v>119.72478922142474</c:v>
                </c:pt>
                <c:pt idx="98">
                  <c:v>119.73028998441269</c:v>
                </c:pt>
                <c:pt idx="99">
                  <c:v>119.73562759318074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3"/>
          <c:order val="83"/>
          <c:spPr>
            <a:ln w="12700">
              <a:solidFill>
                <a:srgbClr val="993300"/>
              </a:solidFill>
              <a:prstDash val="lgDash"/>
            </a:ln>
          </c:spPr>
          <c:marker>
            <c:symbol val="none"/>
          </c:marker>
          <c:val>
            <c:numRef>
              <c:f>[1]Hoja1!$B$97:$GS$97</c:f>
              <c:numCache>
                <c:formatCode>General</c:formatCode>
                <c:ptCount val="200"/>
                <c:pt idx="0">
                  <c:v>0</c:v>
                </c:pt>
                <c:pt idx="1">
                  <c:v>21.508644175069556</c:v>
                </c:pt>
                <c:pt idx="2">
                  <c:v>41.037397669099967</c:v>
                </c:pt>
                <c:pt idx="3">
                  <c:v>57.455106119186311</c:v>
                </c:pt>
                <c:pt idx="4">
                  <c:v>70.594770382398593</c:v>
                </c:pt>
                <c:pt idx="5">
                  <c:v>80.854993399861826</c:v>
                </c:pt>
                <c:pt idx="6">
                  <c:v>88.805531235502229</c:v>
                </c:pt>
                <c:pt idx="7">
                  <c:v>94.981090749419153</c:v>
                </c:pt>
                <c:pt idx="8">
                  <c:v>99.815260320484299</c:v>
                </c:pt>
                <c:pt idx="9">
                  <c:v>103.63846453610155</c:v>
                </c:pt>
                <c:pt idx="10">
                  <c:v>106.69615827547388</c:v>
                </c:pt>
                <c:pt idx="11">
                  <c:v>109.16929487227885</c:v>
                </c:pt>
                <c:pt idx="12">
                  <c:v>111.19149422707976</c:v>
                </c:pt>
                <c:pt idx="13">
                  <c:v>112.8620617939758</c:v>
                </c:pt>
                <c:pt idx="14">
                  <c:v>114.2554581938959</c:v>
                </c:pt>
                <c:pt idx="15">
                  <c:v>115.4280749381419</c:v>
                </c:pt>
                <c:pt idx="16">
                  <c:v>116.42306333449783</c:v>
                </c:pt>
                <c:pt idx="17">
                  <c:v>117.27378482957192</c:v>
                </c:pt>
                <c:pt idx="18">
                  <c:v>118.00629151936539</c:v>
                </c:pt>
                <c:pt idx="19">
                  <c:v>118.64112383622516</c:v>
                </c:pt>
                <c:pt idx="20">
                  <c:v>119.19462516314719</c:v>
                </c:pt>
                <c:pt idx="21">
                  <c:v>119.67991227251258</c:v>
                </c:pt>
                <c:pt idx="22">
                  <c:v>120.1075985151881</c:v>
                </c:pt>
                <c:pt idx="23">
                  <c:v>120.48633781020074</c:v>
                </c:pt>
                <c:pt idx="24">
                  <c:v>120.82323757227938</c:v>
                </c:pt>
                <c:pt idx="25">
                  <c:v>121.12417491158516</c:v>
                </c:pt>
                <c:pt idx="26">
                  <c:v>121.39404080715514</c:v>
                </c:pt>
                <c:pt idx="27">
                  <c:v>121.63693018114279</c:v>
                </c:pt>
                <c:pt idx="28">
                  <c:v>121.85629099759666</c:v>
                </c:pt>
                <c:pt idx="29">
                  <c:v>122.05504207513356</c:v>
                </c:pt>
                <c:pt idx="30">
                  <c:v>122.2356668265947</c:v>
                </c:pt>
                <c:pt idx="31">
                  <c:v>122.40028833846576</c:v>
                </c:pt>
                <c:pt idx="32">
                  <c:v>122.55072988330392</c:v>
                </c:pt>
                <c:pt idx="33">
                  <c:v>122.68856398358855</c:v>
                </c:pt>
                <c:pt idx="34">
                  <c:v>122.81515241971255</c:v>
                </c:pt>
                <c:pt idx="35">
                  <c:v>122.93167903058436</c:v>
                </c:pt>
                <c:pt idx="36">
                  <c:v>123.03917674422713</c:v>
                </c:pt>
                <c:pt idx="37">
                  <c:v>123.13854996312413</c:v>
                </c:pt>
                <c:pt idx="38">
                  <c:v>123.23059318971912</c:v>
                </c:pt>
                <c:pt idx="39">
                  <c:v>123.31600659308884</c:v>
                </c:pt>
                <c:pt idx="40">
                  <c:v>123.39540907487911</c:v>
                </c:pt>
                <c:pt idx="41">
                  <c:v>123.46934928116197</c:v>
                </c:pt>
                <c:pt idx="42">
                  <c:v>123.53831491950145</c:v>
                </c:pt>
                <c:pt idx="43">
                  <c:v>123.60274067164205</c:v>
                </c:pt>
                <c:pt idx="44">
                  <c:v>123.66301493765957</c:v>
                </c:pt>
                <c:pt idx="45">
                  <c:v>123.71948560395336</c:v>
                </c:pt>
                <c:pt idx="46">
                  <c:v>123.77246499268409</c:v>
                </c:pt>
                <c:pt idx="47">
                  <c:v>123.82223412230492</c:v>
                </c:pt>
                <c:pt idx="48">
                  <c:v>123.86904638626314</c:v>
                </c:pt>
                <c:pt idx="49">
                  <c:v>123.91313073864487</c:v>
                </c:pt>
                <c:pt idx="50">
                  <c:v>123.95469446063228</c:v>
                </c:pt>
                <c:pt idx="51">
                  <c:v>123.99392556945979</c:v>
                </c:pt>
                <c:pt idx="52">
                  <c:v>124.03099492155765</c:v>
                </c:pt>
                <c:pt idx="53">
                  <c:v>124.06605805333768</c:v>
                </c:pt>
                <c:pt idx="54">
                  <c:v>124.09925679626905</c:v>
                </c:pt>
                <c:pt idx="55">
                  <c:v>124.13072069724723</c:v>
                </c:pt>
                <c:pt idx="56">
                  <c:v>124.16056827056147</c:v>
                </c:pt>
                <c:pt idx="57">
                  <c:v>124.18890810384377</c:v>
                </c:pt>
                <c:pt idx="58">
                  <c:v>124.21583983709861</c:v>
                </c:pt>
                <c:pt idx="59">
                  <c:v>124.24145503115341</c:v>
                </c:pt>
                <c:pt idx="60">
                  <c:v>124.26583793954615</c:v>
                </c:pt>
                <c:pt idx="61">
                  <c:v>124.28906619590278</c:v>
                </c:pt>
                <c:pt idx="62">
                  <c:v>124.31121142719493</c:v>
                </c:pt>
                <c:pt idx="63">
                  <c:v>124.33233980185491</c:v>
                </c:pt>
                <c:pt idx="64">
                  <c:v>124.35251252052322</c:v>
                </c:pt>
                <c:pt idx="65">
                  <c:v>124.3717862561767</c:v>
                </c:pt>
                <c:pt idx="66">
                  <c:v>124.3902135495071</c:v>
                </c:pt>
                <c:pt idx="67">
                  <c:v>124.40784316466626</c:v>
                </c:pt>
                <c:pt idx="68">
                  <c:v>124.42472040984684</c:v>
                </c:pt>
                <c:pt idx="69">
                  <c:v>124.4408874266089</c:v>
                </c:pt>
                <c:pt idx="70">
                  <c:v>124.45638345138154</c:v>
                </c:pt>
                <c:pt idx="71">
                  <c:v>124.47124505215137</c:v>
                </c:pt>
                <c:pt idx="72">
                  <c:v>124.48550634298874</c:v>
                </c:pt>
                <c:pt idx="73">
                  <c:v>124.49919917874846</c:v>
                </c:pt>
                <c:pt idx="74">
                  <c:v>124.51235333200862</c:v>
                </c:pt>
                <c:pt idx="75">
                  <c:v>124.52499665407309</c:v>
                </c:pt>
                <c:pt idx="76">
                  <c:v>124.53715522165463</c:v>
                </c:pt>
                <c:pt idx="77">
                  <c:v>124.54885347067446</c:v>
                </c:pt>
                <c:pt idx="78">
                  <c:v>124.56011431845327</c:v>
                </c:pt>
                <c:pt idx="79">
                  <c:v>124.57095927542969</c:v>
                </c:pt>
                <c:pt idx="80">
                  <c:v>124.58140854741787</c:v>
                </c:pt>
                <c:pt idx="81">
                  <c:v>124.59148112930812</c:v>
                </c:pt>
                <c:pt idx="82">
                  <c:v>124.60119489101824</c:v>
                </c:pt>
                <c:pt idx="83">
                  <c:v>124.61056665641841</c:v>
                </c:pt>
                <c:pt idx="84">
                  <c:v>124.61961227587804</c:v>
                </c:pt>
                <c:pt idx="85">
                  <c:v>124.62834669301614</c:v>
                </c:pt>
                <c:pt idx="86">
                  <c:v>124.636784006178</c:v>
                </c:pt>
                <c:pt idx="87">
                  <c:v>124.64493752510852</c:v>
                </c:pt>
                <c:pt idx="88">
                  <c:v>124.65281982324589</c:v>
                </c:pt>
                <c:pt idx="89">
                  <c:v>124.660442786018</c:v>
                </c:pt>
                <c:pt idx="90">
                  <c:v>124.6678176554864</c:v>
                </c:pt>
                <c:pt idx="91">
                  <c:v>124.67495507165009</c:v>
                </c:pt>
                <c:pt idx="92">
                  <c:v>124.68186511069112</c:v>
                </c:pt>
                <c:pt idx="93">
                  <c:v>124.68855732041827</c:v>
                </c:pt>
                <c:pt idx="94">
                  <c:v>124.69504075314026</c:v>
                </c:pt>
                <c:pt idx="95">
                  <c:v>124.70132399617974</c:v>
                </c:pt>
                <c:pt idx="96">
                  <c:v>124.7074152002188</c:v>
                </c:pt>
                <c:pt idx="97">
                  <c:v>124.71332210565078</c:v>
                </c:pt>
                <c:pt idx="98">
                  <c:v>124.71905206709656</c:v>
                </c:pt>
                <c:pt idx="99">
                  <c:v>124.72461207622993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4"/>
          <c:order val="84"/>
          <c:spPr>
            <a:ln w="12700">
              <a:solidFill>
                <a:srgbClr val="993366"/>
              </a:solidFill>
              <a:prstDash val="lgDash"/>
            </a:ln>
          </c:spPr>
          <c:marker>
            <c:symbol val="none"/>
          </c:marker>
          <c:val>
            <c:numRef>
              <c:f>[1]Hoja1!$B$98:$GS$98</c:f>
              <c:numCache>
                <c:formatCode>General</c:formatCode>
                <c:ptCount val="200"/>
                <c:pt idx="0">
                  <c:v>0</c:v>
                </c:pt>
                <c:pt idx="1">
                  <c:v>22.368989942072339</c:v>
                </c:pt>
                <c:pt idx="2">
                  <c:v>42.678893575863967</c:v>
                </c:pt>
                <c:pt idx="3">
                  <c:v>59.753310363953766</c:v>
                </c:pt>
                <c:pt idx="4">
                  <c:v>73.41856119769453</c:v>
                </c:pt>
                <c:pt idx="5">
                  <c:v>84.089193135856291</c:v>
                </c:pt>
                <c:pt idx="6">
                  <c:v>92.357752484922329</c:v>
                </c:pt>
                <c:pt idx="7">
                  <c:v>98.780334379395924</c:v>
                </c:pt>
                <c:pt idx="8">
                  <c:v>103.80787073330367</c:v>
                </c:pt>
                <c:pt idx="9">
                  <c:v>107.78400311754561</c:v>
                </c:pt>
                <c:pt idx="10">
                  <c:v>110.96400460649284</c:v>
                </c:pt>
                <c:pt idx="11">
                  <c:v>113.53606666717002</c:v>
                </c:pt>
                <c:pt idx="12">
                  <c:v>115.63915399616295</c:v>
                </c:pt>
                <c:pt idx="13">
                  <c:v>117.37654426573484</c:v>
                </c:pt>
                <c:pt idx="14">
                  <c:v>118.82567652165174</c:v>
                </c:pt>
                <c:pt idx="15">
                  <c:v>120.04519793566757</c:v>
                </c:pt>
                <c:pt idx="16">
                  <c:v>121.07998586787774</c:v>
                </c:pt>
                <c:pt idx="17">
                  <c:v>121.96473622275479</c:v>
                </c:pt>
                <c:pt idx="18">
                  <c:v>122.72654318014001</c:v>
                </c:pt>
                <c:pt idx="19">
                  <c:v>123.38676878967416</c:v>
                </c:pt>
                <c:pt idx="20">
                  <c:v>123.96241016967308</c:v>
                </c:pt>
                <c:pt idx="21">
                  <c:v>124.46710876341308</c:v>
                </c:pt>
                <c:pt idx="22">
                  <c:v>124.91190245579563</c:v>
                </c:pt>
                <c:pt idx="23">
                  <c:v>125.30579132260877</c:v>
                </c:pt>
                <c:pt idx="24">
                  <c:v>125.65616707517056</c:v>
                </c:pt>
                <c:pt idx="25">
                  <c:v>125.96914190804856</c:v>
                </c:pt>
                <c:pt idx="26">
                  <c:v>126.24980243944135</c:v>
                </c:pt>
                <c:pt idx="27">
                  <c:v>126.50240738838849</c:v>
                </c:pt>
                <c:pt idx="28">
                  <c:v>126.73054263750053</c:v>
                </c:pt>
                <c:pt idx="29">
                  <c:v>126.93724375813889</c:v>
                </c:pt>
                <c:pt idx="30">
                  <c:v>127.12509349965848</c:v>
                </c:pt>
                <c:pt idx="31">
                  <c:v>127.29629987200438</c:v>
                </c:pt>
                <c:pt idx="32">
                  <c:v>127.45275907863606</c:v>
                </c:pt>
                <c:pt idx="33">
                  <c:v>127.59610654293209</c:v>
                </c:pt>
                <c:pt idx="34">
                  <c:v>127.72775851650105</c:v>
                </c:pt>
                <c:pt idx="35">
                  <c:v>127.84894619180773</c:v>
                </c:pt>
                <c:pt idx="36">
                  <c:v>127.96074381399622</c:v>
                </c:pt>
                <c:pt idx="37">
                  <c:v>128.0640919616491</c:v>
                </c:pt>
                <c:pt idx="38">
                  <c:v>128.15981691730789</c:v>
                </c:pt>
                <c:pt idx="39">
                  <c:v>128.2486468568124</c:v>
                </c:pt>
                <c:pt idx="40">
                  <c:v>128.33122543787428</c:v>
                </c:pt>
                <c:pt idx="41">
                  <c:v>128.40812325240844</c:v>
                </c:pt>
                <c:pt idx="42">
                  <c:v>128.4798475162815</c:v>
                </c:pt>
                <c:pt idx="43">
                  <c:v>128.54685029850774</c:v>
                </c:pt>
                <c:pt idx="44">
                  <c:v>128.60953553516595</c:v>
                </c:pt>
                <c:pt idx="45">
                  <c:v>128.66826502811151</c:v>
                </c:pt>
                <c:pt idx="46">
                  <c:v>128.72336359239145</c:v>
                </c:pt>
                <c:pt idx="47">
                  <c:v>128.77512348719711</c:v>
                </c:pt>
                <c:pt idx="48">
                  <c:v>128.82380824171366</c:v>
                </c:pt>
                <c:pt idx="49">
                  <c:v>128.86965596819067</c:v>
                </c:pt>
                <c:pt idx="50">
                  <c:v>128.91288223905758</c:v>
                </c:pt>
                <c:pt idx="51">
                  <c:v>128.95368259223818</c:v>
                </c:pt>
                <c:pt idx="52">
                  <c:v>128.99223471841995</c:v>
                </c:pt>
                <c:pt idx="53">
                  <c:v>129.0287003754712</c:v>
                </c:pt>
                <c:pt idx="54">
                  <c:v>129.0632270681198</c:v>
                </c:pt>
                <c:pt idx="55">
                  <c:v>129.09594952513712</c:v>
                </c:pt>
                <c:pt idx="56">
                  <c:v>129.12699100138394</c:v>
                </c:pt>
                <c:pt idx="57">
                  <c:v>129.15646442799752</c:v>
                </c:pt>
                <c:pt idx="58">
                  <c:v>129.18447343058256</c:v>
                </c:pt>
                <c:pt idx="59">
                  <c:v>129.21111323239955</c:v>
                </c:pt>
                <c:pt idx="60">
                  <c:v>129.23647145712798</c:v>
                </c:pt>
                <c:pt idx="61">
                  <c:v>129.26062884373889</c:v>
                </c:pt>
                <c:pt idx="62">
                  <c:v>129.28365988428274</c:v>
                </c:pt>
                <c:pt idx="63">
                  <c:v>129.3056333939291</c:v>
                </c:pt>
                <c:pt idx="64">
                  <c:v>129.32661302134414</c:v>
                </c:pt>
                <c:pt idx="65">
                  <c:v>129.34665770642377</c:v>
                </c:pt>
                <c:pt idx="66">
                  <c:v>129.36582209148739</c:v>
                </c:pt>
                <c:pt idx="67">
                  <c:v>129.3841568912529</c:v>
                </c:pt>
                <c:pt idx="68">
                  <c:v>129.40170922624071</c:v>
                </c:pt>
                <c:pt idx="69">
                  <c:v>129.41852292367327</c:v>
                </c:pt>
                <c:pt idx="70">
                  <c:v>129.4346387894368</c:v>
                </c:pt>
                <c:pt idx="71">
                  <c:v>129.45009485423742</c:v>
                </c:pt>
                <c:pt idx="72">
                  <c:v>129.4649265967083</c:v>
                </c:pt>
                <c:pt idx="73">
                  <c:v>129.4791671458984</c:v>
                </c:pt>
                <c:pt idx="74">
                  <c:v>129.49284746528897</c:v>
                </c:pt>
                <c:pt idx="75">
                  <c:v>129.50599652023601</c:v>
                </c:pt>
                <c:pt idx="76">
                  <c:v>129.51864143052083</c:v>
                </c:pt>
                <c:pt idx="77">
                  <c:v>129.53080760950144</c:v>
                </c:pt>
                <c:pt idx="78">
                  <c:v>129.54251889119141</c:v>
                </c:pt>
                <c:pt idx="79">
                  <c:v>129.55379764644687</c:v>
                </c:pt>
                <c:pt idx="80">
                  <c:v>129.56466488931457</c:v>
                </c:pt>
                <c:pt idx="81">
                  <c:v>129.57514037448044</c:v>
                </c:pt>
                <c:pt idx="82">
                  <c:v>129.58524268665897</c:v>
                </c:pt>
                <c:pt idx="83">
                  <c:v>129.59498932267516</c:v>
                </c:pt>
                <c:pt idx="84">
                  <c:v>129.60439676691317</c:v>
                </c:pt>
                <c:pt idx="85">
                  <c:v>129.6134805607368</c:v>
                </c:pt>
                <c:pt idx="86">
                  <c:v>129.62225536642512</c:v>
                </c:pt>
                <c:pt idx="87">
                  <c:v>129.63073502611286</c:v>
                </c:pt>
                <c:pt idx="88">
                  <c:v>129.63893261617571</c:v>
                </c:pt>
                <c:pt idx="89">
                  <c:v>129.6468604974587</c:v>
                </c:pt>
                <c:pt idx="90">
                  <c:v>129.65453036170587</c:v>
                </c:pt>
                <c:pt idx="91">
                  <c:v>129.66195327451609</c:v>
                </c:pt>
                <c:pt idx="92">
                  <c:v>129.66913971511877</c:v>
                </c:pt>
                <c:pt idx="93">
                  <c:v>129.67609961323501</c:v>
                </c:pt>
                <c:pt idx="94">
                  <c:v>129.68284238326586</c:v>
                </c:pt>
                <c:pt idx="95">
                  <c:v>129.68937695602693</c:v>
                </c:pt>
                <c:pt idx="96">
                  <c:v>129.69571180822754</c:v>
                </c:pt>
                <c:pt idx="97">
                  <c:v>129.70185498987681</c:v>
                </c:pt>
                <c:pt idx="98">
                  <c:v>129.70781414978043</c:v>
                </c:pt>
                <c:pt idx="99">
                  <c:v>129.71359655927913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5"/>
          <c:order val="85"/>
          <c:spPr>
            <a:ln w="12700">
              <a:solidFill>
                <a:srgbClr val="333399"/>
              </a:solidFill>
              <a:prstDash val="lgDash"/>
            </a:ln>
          </c:spPr>
          <c:marker>
            <c:symbol val="none"/>
          </c:marker>
          <c:val>
            <c:numRef>
              <c:f>[1]Hoja1!$B$99:$GS$99</c:f>
              <c:numCache>
                <c:formatCode>General</c:formatCode>
                <c:ptCount val="200"/>
                <c:pt idx="0">
                  <c:v>0</c:v>
                </c:pt>
                <c:pt idx="1">
                  <c:v>26.607395391447536</c:v>
                </c:pt>
                <c:pt idx="2">
                  <c:v>48.801534922014717</c:v>
                </c:pt>
                <c:pt idx="3">
                  <c:v>65.207435813751985</c:v>
                </c:pt>
                <c:pt idx="4">
                  <c:v>76.710336054041747</c:v>
                </c:pt>
                <c:pt idx="5">
                  <c:v>84.70245526910773</c:v>
                </c:pt>
                <c:pt idx="6">
                  <c:v>90.322937418551902</c:v>
                </c:pt>
                <c:pt idx="7">
                  <c:v>94.357103410202853</c:v>
                </c:pt>
                <c:pt idx="8">
                  <c:v>97.318755275440395</c:v>
                </c:pt>
                <c:pt idx="9">
                  <c:v>99.541435012121724</c:v>
                </c:pt>
                <c:pt idx="10">
                  <c:v>101.24393973195059</c:v>
                </c:pt>
                <c:pt idx="11">
                  <c:v>102.57237349618406</c:v>
                </c:pt>
                <c:pt idx="12">
                  <c:v>103.62629708639724</c:v>
                </c:pt>
                <c:pt idx="13">
                  <c:v>104.47496075704547</c:v>
                </c:pt>
                <c:pt idx="14">
                  <c:v>105.16749155346876</c:v>
                </c:pt>
                <c:pt idx="15">
                  <c:v>105.73939196314171</c:v>
                </c:pt>
                <c:pt idx="16">
                  <c:v>106.21676241864886</c:v>
                </c:pt>
                <c:pt idx="17">
                  <c:v>106.61909687530976</c:v>
                </c:pt>
                <c:pt idx="18">
                  <c:v>106.96116795590163</c:v>
                </c:pt>
                <c:pt idx="19">
                  <c:v>107.25432065594444</c:v>
                </c:pt>
                <c:pt idx="20">
                  <c:v>107.50737498582379</c:v>
                </c:pt>
                <c:pt idx="21">
                  <c:v>107.72726561030522</c:v>
                </c:pt>
                <c:pt idx="22">
                  <c:v>107.91950173380663</c:v>
                </c:pt>
                <c:pt idx="23">
                  <c:v>108.08850224534547</c:v>
                </c:pt>
                <c:pt idx="24">
                  <c:v>108.23784305336002</c:v>
                </c:pt>
                <c:pt idx="25">
                  <c:v>108.37044177267923</c:v>
                </c:pt>
                <c:pt idx="26">
                  <c:v>108.48869715040145</c:v>
                </c:pt>
                <c:pt idx="27">
                  <c:v>108.59459540477916</c:v>
                </c:pt>
                <c:pt idx="28">
                  <c:v>108.6897921082378</c:v>
                </c:pt>
                <c:pt idx="29">
                  <c:v>108.77567580598615</c:v>
                </c:pt>
                <c:pt idx="30">
                  <c:v>108.85341786091456</c:v>
                </c:pt>
                <c:pt idx="31">
                  <c:v>108.92401181596168</c:v>
                </c:pt>
                <c:pt idx="32">
                  <c:v>108.98830470978019</c:v>
                </c:pt>
                <c:pt idx="33">
                  <c:v>109.04702216523219</c:v>
                </c:pt>
                <c:pt idx="34">
                  <c:v>109.10078862180049</c:v>
                </c:pt>
                <c:pt idx="35">
                  <c:v>109.15014375364939</c:v>
                </c:pt>
                <c:pt idx="36">
                  <c:v>109.19555587103869</c:v>
                </c:pt>
                <c:pt idx="37">
                  <c:v>109.23743292047088</c:v>
                </c:pt>
                <c:pt idx="38">
                  <c:v>109.27613156164327</c:v>
                </c:pt>
                <c:pt idx="39">
                  <c:v>109.31196469509229</c:v>
                </c:pt>
                <c:pt idx="40">
                  <c:v>109.34520773479525</c:v>
                </c:pt>
                <c:pt idx="41">
                  <c:v>109.3761038587304</c:v>
                </c:pt>
                <c:pt idx="42">
                  <c:v>109.40486842294951</c:v>
                </c:pt>
                <c:pt idx="43">
                  <c:v>109.43169268774328</c:v>
                </c:pt>
                <c:pt idx="44">
                  <c:v>109.45674697549811</c:v>
                </c:pt>
                <c:pt idx="45">
                  <c:v>109.48018335699412</c:v>
                </c:pt>
                <c:pt idx="46">
                  <c:v>109.50213794478799</c:v>
                </c:pt>
                <c:pt idx="47">
                  <c:v>109.5227328578962</c:v>
                </c:pt>
                <c:pt idx="48">
                  <c:v>109.54207791044611</c:v>
                </c:pt>
                <c:pt idx="49">
                  <c:v>109.56027206766967</c:v>
                </c:pt>
                <c:pt idx="50">
                  <c:v>109.57740470510859</c:v>
                </c:pt>
                <c:pt idx="51">
                  <c:v>109.59355670080448</c:v>
                </c:pt>
                <c:pt idx="52">
                  <c:v>109.60880138528276</c:v>
                </c:pt>
                <c:pt idx="53">
                  <c:v>109.62320537007395</c:v>
                </c:pt>
                <c:pt idx="54">
                  <c:v>109.63682927217822</c:v>
                </c:pt>
                <c:pt idx="55">
                  <c:v>109.64972834912567</c:v>
                </c:pt>
                <c:pt idx="56">
                  <c:v>109.66195305700724</c:v>
                </c:pt>
                <c:pt idx="57">
                  <c:v>109.67354954195885</c:v>
                </c:pt>
                <c:pt idx="58">
                  <c:v>109.68456007400596</c:v>
                </c:pt>
                <c:pt idx="59">
                  <c:v>109.6950234308573</c:v>
                </c:pt>
                <c:pt idx="60">
                  <c:v>109.70497523813287</c:v>
                </c:pt>
                <c:pt idx="61">
                  <c:v>109.71444827158143</c:v>
                </c:pt>
                <c:pt idx="62">
                  <c:v>109.72347272605936</c:v>
                </c:pt>
                <c:pt idx="63">
                  <c:v>109.73207645537993</c:v>
                </c:pt>
                <c:pt idx="64">
                  <c:v>109.74028518658004</c:v>
                </c:pt>
                <c:pt idx="65">
                  <c:v>109.74812271167274</c:v>
                </c:pt>
                <c:pt idx="66">
                  <c:v>109.75561105954694</c:v>
                </c:pt>
                <c:pt idx="67">
                  <c:v>109.76277065032701</c:v>
                </c:pt>
                <c:pt idx="68">
                  <c:v>109.76962043420639</c:v>
                </c:pt>
                <c:pt idx="69">
                  <c:v>109.77617801651331</c:v>
                </c:pt>
                <c:pt idx="70">
                  <c:v>109.78245977054583</c:v>
                </c:pt>
                <c:pt idx="71">
                  <c:v>109.78848093952321</c:v>
                </c:pt>
                <c:pt idx="72">
                  <c:v>109.79425572883632</c:v>
                </c:pt>
                <c:pt idx="73">
                  <c:v>109.79979738963668</c:v>
                </c:pt>
                <c:pt idx="74">
                  <c:v>109.80511829468114</c:v>
                </c:pt>
                <c:pt idx="75">
                  <c:v>109.81023000724024</c:v>
                </c:pt>
                <c:pt idx="76">
                  <c:v>109.81514334378592</c:v>
                </c:pt>
                <c:pt idx="77">
                  <c:v>109.81986843109131</c:v>
                </c:pt>
                <c:pt idx="78">
                  <c:v>109.82441475830481</c:v>
                </c:pt>
                <c:pt idx="79">
                  <c:v>109.82879122449678</c:v>
                </c:pt>
                <c:pt idx="80">
                  <c:v>109.83300618212355</c:v>
                </c:pt>
                <c:pt idx="81">
                  <c:v>109.83706747680374</c:v>
                </c:pt>
                <c:pt idx="82">
                  <c:v>109.84098248376026</c:v>
                </c:pt>
                <c:pt idx="83">
                  <c:v>109.84475814124349</c:v>
                </c:pt>
                <c:pt idx="84">
                  <c:v>109.84840098121765</c:v>
                </c:pt>
                <c:pt idx="85">
                  <c:v>109.85191715756382</c:v>
                </c:pt>
                <c:pt idx="86">
                  <c:v>109.85531247202593</c:v>
                </c:pt>
                <c:pt idx="87">
                  <c:v>109.85859239810441</c:v>
                </c:pt>
                <c:pt idx="88">
                  <c:v>109.86176210308024</c:v>
                </c:pt>
                <c:pt idx="89">
                  <c:v>109.86482646833511</c:v>
                </c:pt>
                <c:pt idx="90">
                  <c:v>109.86779010811621</c:v>
                </c:pt>
                <c:pt idx="91">
                  <c:v>109.87065738688065</c:v>
                </c:pt>
                <c:pt idx="92">
                  <c:v>109.87343243534049</c:v>
                </c:pt>
                <c:pt idx="93">
                  <c:v>109.87611916531894</c:v>
                </c:pt>
                <c:pt idx="94">
                  <c:v>109.87872128351675</c:v>
                </c:pt>
                <c:pt idx="95">
                  <c:v>109.88124230427958</c:v>
                </c:pt>
                <c:pt idx="96">
                  <c:v>109.88368556144822</c:v>
                </c:pt>
                <c:pt idx="97">
                  <c:v>109.88605421936596</c:v>
                </c:pt>
                <c:pt idx="98">
                  <c:v>109.88835128311119</c:v>
                </c:pt>
                <c:pt idx="99">
                  <c:v>109.89057960801675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6"/>
          <c:order val="86"/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val>
            <c:numRef>
              <c:f>[1]Hoja1!$B$100:$GS$100</c:f>
              <c:numCache>
                <c:formatCode>General</c:formatCode>
                <c:ptCount val="200"/>
                <c:pt idx="0">
                  <c:v>0</c:v>
                </c:pt>
                <c:pt idx="1">
                  <c:v>27.816822454695149</c:v>
                </c:pt>
                <c:pt idx="2">
                  <c:v>51.019786509379017</c:v>
                </c:pt>
                <c:pt idx="3">
                  <c:v>68.171410168922534</c:v>
                </c:pt>
                <c:pt idx="4">
                  <c:v>80.197169511043654</c:v>
                </c:pt>
                <c:pt idx="5">
                  <c:v>88.552566872249002</c:v>
                </c:pt>
                <c:pt idx="6">
                  <c:v>94.428525483031521</c:v>
                </c:pt>
                <c:pt idx="7">
                  <c:v>98.646062656121174</c:v>
                </c:pt>
                <c:pt idx="8">
                  <c:v>101.74233506068769</c:v>
                </c:pt>
                <c:pt idx="9">
                  <c:v>104.0660456944909</c:v>
                </c:pt>
                <c:pt idx="10">
                  <c:v>105.84593699249379</c:v>
                </c:pt>
                <c:pt idx="11">
                  <c:v>107.23475410964696</c:v>
                </c:pt>
                <c:pt idx="12">
                  <c:v>108.33658331759713</c:v>
                </c:pt>
                <c:pt idx="13">
                  <c:v>109.22382260963845</c:v>
                </c:pt>
                <c:pt idx="14">
                  <c:v>109.94783207862643</c:v>
                </c:pt>
                <c:pt idx="15">
                  <c:v>110.54572796146634</c:v>
                </c:pt>
                <c:pt idx="16">
                  <c:v>111.04479707404198</c:v>
                </c:pt>
                <c:pt idx="17">
                  <c:v>111.46541946055112</c:v>
                </c:pt>
                <c:pt idx="18">
                  <c:v>111.82303922662443</c:v>
                </c:pt>
                <c:pt idx="19">
                  <c:v>112.12951704939645</c:v>
                </c:pt>
                <c:pt idx="20">
                  <c:v>112.39407384881578</c:v>
                </c:pt>
                <c:pt idx="21">
                  <c:v>112.62395950168273</c:v>
                </c:pt>
                <c:pt idx="22">
                  <c:v>112.82493363079783</c:v>
                </c:pt>
                <c:pt idx="23">
                  <c:v>113.00161598377026</c:v>
                </c:pt>
                <c:pt idx="24">
                  <c:v>113.15774501033093</c:v>
                </c:pt>
                <c:pt idx="25">
                  <c:v>113.29637094416464</c:v>
                </c:pt>
                <c:pt idx="26">
                  <c:v>113.42000156632879</c:v>
                </c:pt>
                <c:pt idx="27">
                  <c:v>113.53071337772366</c:v>
                </c:pt>
                <c:pt idx="28">
                  <c:v>113.63023720406679</c:v>
                </c:pt>
                <c:pt idx="29">
                  <c:v>113.72002470625826</c:v>
                </c:pt>
                <c:pt idx="30">
                  <c:v>113.80130049095614</c:v>
                </c:pt>
                <c:pt idx="31">
                  <c:v>113.87510326214175</c:v>
                </c:pt>
                <c:pt idx="32">
                  <c:v>113.94231856022475</c:v>
                </c:pt>
                <c:pt idx="33">
                  <c:v>114.00370499092456</c:v>
                </c:pt>
                <c:pt idx="34">
                  <c:v>114.05991537733688</c:v>
                </c:pt>
                <c:pt idx="35">
                  <c:v>114.11151392426981</c:v>
                </c:pt>
                <c:pt idx="36">
                  <c:v>114.15899022881318</c:v>
                </c:pt>
                <c:pt idx="37">
                  <c:v>114.20277078049229</c:v>
                </c:pt>
                <c:pt idx="38">
                  <c:v>114.24322845080887</c:v>
                </c:pt>
                <c:pt idx="39">
                  <c:v>114.28069036305104</c:v>
                </c:pt>
                <c:pt idx="40">
                  <c:v>114.31544445001322</c:v>
                </c:pt>
                <c:pt idx="41">
                  <c:v>114.34774494321815</c:v>
                </c:pt>
                <c:pt idx="42">
                  <c:v>114.37781698762903</c:v>
                </c:pt>
                <c:pt idx="43">
                  <c:v>114.40586053718616</c:v>
                </c:pt>
                <c:pt idx="44">
                  <c:v>114.43205365620257</c:v>
                </c:pt>
                <c:pt idx="45">
                  <c:v>114.45655532776658</c:v>
                </c:pt>
                <c:pt idx="46">
                  <c:v>114.47950785136926</c:v>
                </c:pt>
                <c:pt idx="47">
                  <c:v>114.50103889689149</c:v>
                </c:pt>
                <c:pt idx="48">
                  <c:v>114.52126327001184</c:v>
                </c:pt>
                <c:pt idx="49">
                  <c:v>114.54028443438193</c:v>
                </c:pt>
                <c:pt idx="50">
                  <c:v>114.55819582806808</c:v>
                </c:pt>
                <c:pt idx="51">
                  <c:v>114.57508200538651</c:v>
                </c:pt>
                <c:pt idx="52">
                  <c:v>114.59101963006835</c:v>
                </c:pt>
                <c:pt idx="53">
                  <c:v>114.60607834144095</c:v>
                </c:pt>
                <c:pt idx="54">
                  <c:v>114.62032151182268</c:v>
                </c:pt>
                <c:pt idx="55">
                  <c:v>114.63380691044956</c:v>
                </c:pt>
                <c:pt idx="56">
                  <c:v>114.6465872868712</c:v>
                </c:pt>
                <c:pt idx="57">
                  <c:v>114.65871088477516</c:v>
                </c:pt>
                <c:pt idx="58">
                  <c:v>114.67022189555169</c:v>
                </c:pt>
                <c:pt idx="59">
                  <c:v>114.68116085953264</c:v>
                </c:pt>
                <c:pt idx="60">
                  <c:v>114.69156502168437</c:v>
                </c:pt>
                <c:pt idx="61">
                  <c:v>114.70146864756241</c:v>
                </c:pt>
                <c:pt idx="62">
                  <c:v>114.71090330451659</c:v>
                </c:pt>
                <c:pt idx="63">
                  <c:v>114.71989811244265</c:v>
                </c:pt>
                <c:pt idx="64">
                  <c:v>114.72847996778822</c:v>
                </c:pt>
                <c:pt idx="65">
                  <c:v>114.7366737440215</c:v>
                </c:pt>
                <c:pt idx="66">
                  <c:v>114.74450247134452</c:v>
                </c:pt>
                <c:pt idx="67">
                  <c:v>114.75198749806914</c:v>
                </c:pt>
                <c:pt idx="68">
                  <c:v>114.75914863576122</c:v>
                </c:pt>
                <c:pt idx="69">
                  <c:v>114.76600428999119</c:v>
                </c:pt>
                <c:pt idx="70">
                  <c:v>114.7725715782979</c:v>
                </c:pt>
                <c:pt idx="71">
                  <c:v>114.77886643677427</c:v>
                </c:pt>
                <c:pt idx="72">
                  <c:v>114.7849037165107</c:v>
                </c:pt>
                <c:pt idx="73">
                  <c:v>114.7906972709838</c:v>
                </c:pt>
                <c:pt idx="74">
                  <c:v>114.79626003534845</c:v>
                </c:pt>
                <c:pt idx="75">
                  <c:v>114.80160409847844</c:v>
                </c:pt>
                <c:pt idx="76">
                  <c:v>114.80674076850346</c:v>
                </c:pt>
                <c:pt idx="77">
                  <c:v>114.81168063250456</c:v>
                </c:pt>
                <c:pt idx="78">
                  <c:v>114.81643361095503</c:v>
                </c:pt>
                <c:pt idx="79">
                  <c:v>114.82100900742846</c:v>
                </c:pt>
                <c:pt idx="80">
                  <c:v>114.82541555403827</c:v>
                </c:pt>
                <c:pt idx="81">
                  <c:v>114.8296614530221</c:v>
                </c:pt>
                <c:pt idx="82">
                  <c:v>114.83375441484027</c:v>
                </c:pt>
                <c:pt idx="83">
                  <c:v>114.83770169311819</c:v>
                </c:pt>
                <c:pt idx="84">
                  <c:v>114.84151011672755</c:v>
                </c:pt>
                <c:pt idx="85">
                  <c:v>114.84518611927126</c:v>
                </c:pt>
                <c:pt idx="86">
                  <c:v>114.84873576620892</c:v>
                </c:pt>
                <c:pt idx="87">
                  <c:v>114.85216477983641</c:v>
                </c:pt>
                <c:pt idx="88">
                  <c:v>114.85547856231116</c:v>
                </c:pt>
                <c:pt idx="89">
                  <c:v>114.85868221689579</c:v>
                </c:pt>
                <c:pt idx="90">
                  <c:v>114.86178056757603</c:v>
                </c:pt>
                <c:pt idx="91">
                  <c:v>114.8647781771934</c:v>
                </c:pt>
                <c:pt idx="92">
                  <c:v>114.8676793642196</c:v>
                </c:pt>
                <c:pt idx="93">
                  <c:v>114.87048821828797</c:v>
                </c:pt>
                <c:pt idx="94">
                  <c:v>114.87320861458569</c:v>
                </c:pt>
                <c:pt idx="95">
                  <c:v>114.87584422720138</c:v>
                </c:pt>
                <c:pt idx="96">
                  <c:v>114.87839854151404</c:v>
                </c:pt>
                <c:pt idx="97">
                  <c:v>114.88087486570078</c:v>
                </c:pt>
                <c:pt idx="98">
                  <c:v>114.88327634143442</c:v>
                </c:pt>
                <c:pt idx="99">
                  <c:v>114.88560595383569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7"/>
          <c:order val="87"/>
          <c:spPr>
            <a:ln w="12700">
              <a:solidFill>
                <a:srgbClr val="FFFFFF"/>
              </a:solidFill>
              <a:prstDash val="lgDash"/>
            </a:ln>
          </c:spPr>
          <c:marker>
            <c:symbol val="none"/>
          </c:marker>
          <c:val>
            <c:numRef>
              <c:f>[1]Hoja1!$B$101:$GS$101</c:f>
              <c:numCache>
                <c:formatCode>General</c:formatCode>
                <c:ptCount val="200"/>
                <c:pt idx="0">
                  <c:v>0</c:v>
                </c:pt>
                <c:pt idx="1">
                  <c:v>29.026249517942766</c:v>
                </c:pt>
                <c:pt idx="2">
                  <c:v>53.238038096743324</c:v>
                </c:pt>
                <c:pt idx="3">
                  <c:v>71.135384524093084</c:v>
                </c:pt>
                <c:pt idx="4">
                  <c:v>83.684002968045547</c:v>
                </c:pt>
                <c:pt idx="5">
                  <c:v>92.40267847539026</c:v>
                </c:pt>
                <c:pt idx="6">
                  <c:v>98.534113547511154</c:v>
                </c:pt>
                <c:pt idx="7">
                  <c:v>102.93502190203948</c:v>
                </c:pt>
                <c:pt idx="8">
                  <c:v>106.16591484593498</c:v>
                </c:pt>
                <c:pt idx="9">
                  <c:v>108.59065637686007</c:v>
                </c:pt>
                <c:pt idx="10">
                  <c:v>110.447934253037</c:v>
                </c:pt>
                <c:pt idx="11">
                  <c:v>111.89713472310987</c:v>
                </c:pt>
                <c:pt idx="12">
                  <c:v>113.04686954879701</c:v>
                </c:pt>
                <c:pt idx="13">
                  <c:v>113.97268446223143</c:v>
                </c:pt>
                <c:pt idx="14">
                  <c:v>114.7281726037841</c:v>
                </c:pt>
                <c:pt idx="15">
                  <c:v>115.35206395979097</c:v>
                </c:pt>
                <c:pt idx="16">
                  <c:v>115.87283172943512</c:v>
                </c:pt>
                <c:pt idx="17">
                  <c:v>116.31174204579247</c:v>
                </c:pt>
                <c:pt idx="18">
                  <c:v>116.68491049734723</c:v>
                </c:pt>
                <c:pt idx="19">
                  <c:v>117.00471344284847</c:v>
                </c:pt>
                <c:pt idx="20">
                  <c:v>117.28077271180777</c:v>
                </c:pt>
                <c:pt idx="21">
                  <c:v>117.52065339306024</c:v>
                </c:pt>
                <c:pt idx="22">
                  <c:v>117.73036552778905</c:v>
                </c:pt>
                <c:pt idx="23">
                  <c:v>117.91472972219506</c:v>
                </c:pt>
                <c:pt idx="24">
                  <c:v>118.07764696730185</c:v>
                </c:pt>
                <c:pt idx="25">
                  <c:v>118.22230011565006</c:v>
                </c:pt>
                <c:pt idx="26">
                  <c:v>118.35130598225614</c:v>
                </c:pt>
                <c:pt idx="27">
                  <c:v>118.46683135066817</c:v>
                </c:pt>
                <c:pt idx="28">
                  <c:v>118.57068229989578</c:v>
                </c:pt>
                <c:pt idx="29">
                  <c:v>118.66437360653035</c:v>
                </c:pt>
                <c:pt idx="30">
                  <c:v>118.74918312099771</c:v>
                </c:pt>
                <c:pt idx="31">
                  <c:v>118.82619470832182</c:v>
                </c:pt>
                <c:pt idx="32">
                  <c:v>118.8963324106693</c:v>
                </c:pt>
                <c:pt idx="33">
                  <c:v>118.96038781661693</c:v>
                </c:pt>
                <c:pt idx="34">
                  <c:v>119.01904213287327</c:v>
                </c:pt>
                <c:pt idx="35">
                  <c:v>119.07288409489024</c:v>
                </c:pt>
                <c:pt idx="36">
                  <c:v>119.12242458658767</c:v>
                </c:pt>
                <c:pt idx="37">
                  <c:v>119.16810864051369</c:v>
                </c:pt>
                <c:pt idx="38">
                  <c:v>119.21032533997447</c:v>
                </c:pt>
                <c:pt idx="39">
                  <c:v>119.24941603100977</c:v>
                </c:pt>
                <c:pt idx="40">
                  <c:v>119.28568116523118</c:v>
                </c:pt>
                <c:pt idx="41">
                  <c:v>119.31938602770589</c:v>
                </c:pt>
                <c:pt idx="42">
                  <c:v>119.35076555230854</c:v>
                </c:pt>
                <c:pt idx="43">
                  <c:v>119.38002838662904</c:v>
                </c:pt>
                <c:pt idx="44">
                  <c:v>119.40736033690702</c:v>
                </c:pt>
                <c:pt idx="45">
                  <c:v>119.43292729853904</c:v>
                </c:pt>
                <c:pt idx="46">
                  <c:v>119.45687775795054</c:v>
                </c:pt>
                <c:pt idx="47">
                  <c:v>119.47934493588677</c:v>
                </c:pt>
                <c:pt idx="48">
                  <c:v>119.50044862957756</c:v>
                </c:pt>
                <c:pt idx="49">
                  <c:v>119.52029680109419</c:v>
                </c:pt>
                <c:pt idx="50">
                  <c:v>119.53898695102755</c:v>
                </c:pt>
                <c:pt idx="51">
                  <c:v>119.55660730996853</c:v>
                </c:pt>
                <c:pt idx="52">
                  <c:v>119.57323787485392</c:v>
                </c:pt>
                <c:pt idx="53">
                  <c:v>119.58895131280795</c:v>
                </c:pt>
                <c:pt idx="54">
                  <c:v>119.60381375146714</c:v>
                </c:pt>
                <c:pt idx="55">
                  <c:v>119.61788547177346</c:v>
                </c:pt>
                <c:pt idx="56">
                  <c:v>119.63122151673517</c:v>
                </c:pt>
                <c:pt idx="57">
                  <c:v>119.64387222759147</c:v>
                </c:pt>
                <c:pt idx="58">
                  <c:v>119.65588371709741</c:v>
                </c:pt>
                <c:pt idx="59">
                  <c:v>119.66729828820796</c:v>
                </c:pt>
                <c:pt idx="60">
                  <c:v>119.67815480523586</c:v>
                </c:pt>
                <c:pt idx="61">
                  <c:v>119.68848902354338</c:v>
                </c:pt>
                <c:pt idx="62">
                  <c:v>119.69833388297384</c:v>
                </c:pt>
                <c:pt idx="63">
                  <c:v>119.70771976950537</c:v>
                </c:pt>
                <c:pt idx="64">
                  <c:v>119.7166747489964</c:v>
                </c:pt>
                <c:pt idx="65">
                  <c:v>119.72522477637025</c:v>
                </c:pt>
                <c:pt idx="66">
                  <c:v>119.73339388314211</c:v>
                </c:pt>
                <c:pt idx="67">
                  <c:v>119.74120434581128</c:v>
                </c:pt>
                <c:pt idx="68">
                  <c:v>119.74867683731605</c:v>
                </c:pt>
                <c:pt idx="69">
                  <c:v>119.75583056346906</c:v>
                </c:pt>
                <c:pt idx="70">
                  <c:v>119.76268338604999</c:v>
                </c:pt>
                <c:pt idx="71">
                  <c:v>119.76925193402533</c:v>
                </c:pt>
                <c:pt idx="72">
                  <c:v>119.77555170418508</c:v>
                </c:pt>
                <c:pt idx="73">
                  <c:v>119.78159715233092</c:v>
                </c:pt>
                <c:pt idx="74">
                  <c:v>119.78740177601578</c:v>
                </c:pt>
                <c:pt idx="75">
                  <c:v>119.79297818971662</c:v>
                </c:pt>
                <c:pt idx="76">
                  <c:v>119.798338193221</c:v>
                </c:pt>
                <c:pt idx="77">
                  <c:v>119.8034928339178</c:v>
                </c:pt>
                <c:pt idx="78">
                  <c:v>119.80845246360525</c:v>
                </c:pt>
                <c:pt idx="79">
                  <c:v>119.81322679036013</c:v>
                </c:pt>
                <c:pt idx="80">
                  <c:v>119.81782492595298</c:v>
                </c:pt>
                <c:pt idx="81">
                  <c:v>119.82225542924044</c:v>
                </c:pt>
                <c:pt idx="82">
                  <c:v>119.82652634592029</c:v>
                </c:pt>
                <c:pt idx="83">
                  <c:v>119.83064524499289</c:v>
                </c:pt>
                <c:pt idx="84">
                  <c:v>119.83461925223745</c:v>
                </c:pt>
                <c:pt idx="85">
                  <c:v>119.8384550809787</c:v>
                </c:pt>
                <c:pt idx="86">
                  <c:v>119.84215906039192</c:v>
                </c:pt>
                <c:pt idx="87">
                  <c:v>119.84573716156844</c:v>
                </c:pt>
                <c:pt idx="88">
                  <c:v>119.84919502154209</c:v>
                </c:pt>
                <c:pt idx="89">
                  <c:v>119.85253796545648</c:v>
                </c:pt>
                <c:pt idx="90">
                  <c:v>119.85577102703587</c:v>
                </c:pt>
                <c:pt idx="91">
                  <c:v>119.85889896750616</c:v>
                </c:pt>
                <c:pt idx="92">
                  <c:v>119.86192629309872</c:v>
                </c:pt>
                <c:pt idx="93">
                  <c:v>119.86485727125702</c:v>
                </c:pt>
                <c:pt idx="94">
                  <c:v>119.86769594565463</c:v>
                </c:pt>
                <c:pt idx="95">
                  <c:v>119.87044615012319</c:v>
                </c:pt>
                <c:pt idx="96">
                  <c:v>119.87311152157987</c:v>
                </c:pt>
                <c:pt idx="97">
                  <c:v>119.87569551203559</c:v>
                </c:pt>
                <c:pt idx="98">
                  <c:v>119.87820139975766</c:v>
                </c:pt>
                <c:pt idx="99">
                  <c:v>119.88063229965464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8"/>
          <c:order val="88"/>
          <c:spPr>
            <a:ln w="12700">
              <a:solidFill>
                <a:srgbClr val="FF0000"/>
              </a:solidFill>
              <a:prstDash val="lgDash"/>
            </a:ln>
          </c:spPr>
          <c:marker>
            <c:symbol val="none"/>
          </c:marker>
          <c:val>
            <c:numRef>
              <c:f>[1]Hoja1!$B$102:$GS$102</c:f>
              <c:numCache>
                <c:formatCode>General</c:formatCode>
                <c:ptCount val="200"/>
                <c:pt idx="0">
                  <c:v>0</c:v>
                </c:pt>
                <c:pt idx="1">
                  <c:v>30.235676581190379</c:v>
                </c:pt>
                <c:pt idx="2">
                  <c:v>55.456289684107631</c:v>
                </c:pt>
                <c:pt idx="3">
                  <c:v>74.099358879263619</c:v>
                </c:pt>
                <c:pt idx="4">
                  <c:v>87.17083642504744</c:v>
                </c:pt>
                <c:pt idx="5">
                  <c:v>96.252790078531518</c:v>
                </c:pt>
                <c:pt idx="6">
                  <c:v>102.63970161199079</c:v>
                </c:pt>
                <c:pt idx="7">
                  <c:v>107.2239811479578</c:v>
                </c:pt>
                <c:pt idx="8">
                  <c:v>110.58949463118228</c:v>
                </c:pt>
                <c:pt idx="9">
                  <c:v>113.11526705922924</c:v>
                </c:pt>
                <c:pt idx="10">
                  <c:v>115.04993151358022</c:v>
                </c:pt>
                <c:pt idx="11">
                  <c:v>116.55951533657279</c:v>
                </c:pt>
                <c:pt idx="12">
                  <c:v>117.75715577999688</c:v>
                </c:pt>
                <c:pt idx="13">
                  <c:v>118.72154631482439</c:v>
                </c:pt>
                <c:pt idx="14">
                  <c:v>119.50851312894177</c:v>
                </c:pt>
                <c:pt idx="15">
                  <c:v>120.15839995811558</c:v>
                </c:pt>
                <c:pt idx="16">
                  <c:v>120.70086638482825</c:v>
                </c:pt>
                <c:pt idx="17">
                  <c:v>121.15806463103382</c:v>
                </c:pt>
                <c:pt idx="18">
                  <c:v>121.54678176807003</c:v>
                </c:pt>
                <c:pt idx="19">
                  <c:v>121.8799098363005</c:v>
                </c:pt>
                <c:pt idx="20">
                  <c:v>122.16747157479976</c:v>
                </c:pt>
                <c:pt idx="21">
                  <c:v>122.41734728443775</c:v>
                </c:pt>
                <c:pt idx="22">
                  <c:v>122.63579742478026</c:v>
                </c:pt>
                <c:pt idx="23">
                  <c:v>122.82784346061986</c:v>
                </c:pt>
                <c:pt idx="24">
                  <c:v>122.99754892427275</c:v>
                </c:pt>
                <c:pt idx="25">
                  <c:v>123.14822928713548</c:v>
                </c:pt>
                <c:pt idx="26">
                  <c:v>123.28261039818348</c:v>
                </c:pt>
                <c:pt idx="27">
                  <c:v>123.40294932361267</c:v>
                </c:pt>
                <c:pt idx="28">
                  <c:v>123.51112739572477</c:v>
                </c:pt>
                <c:pt idx="29">
                  <c:v>123.60872250680245</c:v>
                </c:pt>
                <c:pt idx="30">
                  <c:v>123.69706575103928</c:v>
                </c:pt>
                <c:pt idx="31">
                  <c:v>123.77728615450189</c:v>
                </c:pt>
                <c:pt idx="32">
                  <c:v>123.85034626111386</c:v>
                </c:pt>
                <c:pt idx="33">
                  <c:v>123.91707064230931</c:v>
                </c:pt>
                <c:pt idx="34">
                  <c:v>123.97816888840966</c:v>
                </c:pt>
                <c:pt idx="35">
                  <c:v>124.03425426551067</c:v>
                </c:pt>
                <c:pt idx="36">
                  <c:v>124.08585894436216</c:v>
                </c:pt>
                <c:pt idx="37">
                  <c:v>124.1334465005351</c:v>
                </c:pt>
                <c:pt idx="38">
                  <c:v>124.17742222914008</c:v>
                </c:pt>
                <c:pt idx="39">
                  <c:v>124.21814169896851</c:v>
                </c:pt>
                <c:pt idx="40">
                  <c:v>124.25591788044915</c:v>
                </c:pt>
                <c:pt idx="41">
                  <c:v>124.29102711219365</c:v>
                </c:pt>
                <c:pt idx="42">
                  <c:v>124.32371411698807</c:v>
                </c:pt>
                <c:pt idx="43">
                  <c:v>124.35419623607191</c:v>
                </c:pt>
                <c:pt idx="44">
                  <c:v>124.38266701761148</c:v>
                </c:pt>
                <c:pt idx="45">
                  <c:v>124.4092992693115</c:v>
                </c:pt>
                <c:pt idx="46">
                  <c:v>124.4342476645318</c:v>
                </c:pt>
                <c:pt idx="47">
                  <c:v>124.45765097488206</c:v>
                </c:pt>
                <c:pt idx="48">
                  <c:v>124.4796339891433</c:v>
                </c:pt>
                <c:pt idx="49">
                  <c:v>124.50030916780645</c:v>
                </c:pt>
                <c:pt idx="50">
                  <c:v>124.51977807398704</c:v>
                </c:pt>
                <c:pt idx="51">
                  <c:v>124.53813261455055</c:v>
                </c:pt>
                <c:pt idx="52">
                  <c:v>124.5554561196395</c:v>
                </c:pt>
                <c:pt idx="53">
                  <c:v>124.57182428417495</c:v>
                </c:pt>
                <c:pt idx="54">
                  <c:v>124.58730599111161</c:v>
                </c:pt>
                <c:pt idx="55">
                  <c:v>124.60196403309736</c:v>
                </c:pt>
                <c:pt idx="56">
                  <c:v>124.61585574659912</c:v>
                </c:pt>
                <c:pt idx="57">
                  <c:v>124.62903357040778</c:v>
                </c:pt>
                <c:pt idx="58">
                  <c:v>124.64154553864314</c:v>
                </c:pt>
                <c:pt idx="59">
                  <c:v>124.65343571688329</c:v>
                </c:pt>
                <c:pt idx="60">
                  <c:v>124.66474458878736</c:v>
                </c:pt>
                <c:pt idx="61">
                  <c:v>124.67550939952436</c:v>
                </c:pt>
                <c:pt idx="62">
                  <c:v>124.68576446143108</c:v>
                </c:pt>
                <c:pt idx="63">
                  <c:v>124.6955414265681</c:v>
                </c:pt>
                <c:pt idx="64">
                  <c:v>124.70486953020459</c:v>
                </c:pt>
                <c:pt idx="65">
                  <c:v>124.71377580871902</c:v>
                </c:pt>
                <c:pt idx="66">
                  <c:v>124.7222852949397</c:v>
                </c:pt>
                <c:pt idx="67">
                  <c:v>124.73042119355341</c:v>
                </c:pt>
                <c:pt idx="68">
                  <c:v>124.7382050388709</c:v>
                </c:pt>
                <c:pt idx="69">
                  <c:v>124.74565683694694</c:v>
                </c:pt>
                <c:pt idx="70">
                  <c:v>124.75279519380207</c:v>
                </c:pt>
                <c:pt idx="71">
                  <c:v>124.75963743127639</c:v>
                </c:pt>
                <c:pt idx="72">
                  <c:v>124.76619969185946</c:v>
                </c:pt>
                <c:pt idx="73">
                  <c:v>124.77249703367804</c:v>
                </c:pt>
                <c:pt idx="74">
                  <c:v>124.7785435166831</c:v>
                </c:pt>
                <c:pt idx="75">
                  <c:v>124.78435228095482</c:v>
                </c:pt>
                <c:pt idx="76">
                  <c:v>124.78993561793854</c:v>
                </c:pt>
                <c:pt idx="77">
                  <c:v>124.79530503533104</c:v>
                </c:pt>
                <c:pt idx="78">
                  <c:v>124.80047131625547</c:v>
                </c:pt>
                <c:pt idx="79">
                  <c:v>124.80544457329181</c:v>
                </c:pt>
                <c:pt idx="80">
                  <c:v>124.81023429786768</c:v>
                </c:pt>
                <c:pt idx="81">
                  <c:v>124.8148494054588</c:v>
                </c:pt>
                <c:pt idx="82">
                  <c:v>124.8192982770003</c:v>
                </c:pt>
                <c:pt idx="83">
                  <c:v>124.8235887968676</c:v>
                </c:pt>
                <c:pt idx="84">
                  <c:v>124.82772838774733</c:v>
                </c:pt>
                <c:pt idx="85">
                  <c:v>124.83172404268615</c:v>
                </c:pt>
                <c:pt idx="86">
                  <c:v>124.83558235457491</c:v>
                </c:pt>
                <c:pt idx="87">
                  <c:v>124.83930954330046</c:v>
                </c:pt>
                <c:pt idx="88">
                  <c:v>124.84291148077301</c:v>
                </c:pt>
                <c:pt idx="89">
                  <c:v>124.84639371401717</c:v>
                </c:pt>
                <c:pt idx="90">
                  <c:v>124.84976148649569</c:v>
                </c:pt>
                <c:pt idx="91">
                  <c:v>124.85301975781891</c:v>
                </c:pt>
                <c:pt idx="92">
                  <c:v>124.85617322197783</c:v>
                </c:pt>
                <c:pt idx="93">
                  <c:v>124.85922632422607</c:v>
                </c:pt>
                <c:pt idx="94">
                  <c:v>124.86218327672357</c:v>
                </c:pt>
                <c:pt idx="95">
                  <c:v>124.86504807304497</c:v>
                </c:pt>
                <c:pt idx="96">
                  <c:v>124.8678245016457</c:v>
                </c:pt>
                <c:pt idx="97">
                  <c:v>124.87051615837041</c:v>
                </c:pt>
                <c:pt idx="98">
                  <c:v>124.87312645808089</c:v>
                </c:pt>
                <c:pt idx="99">
                  <c:v>124.87565864547358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89"/>
          <c:order val="89"/>
          <c:spPr>
            <a:ln w="12700">
              <a:solidFill>
                <a:srgbClr val="00FF00"/>
              </a:solidFill>
              <a:prstDash val="lgDash"/>
            </a:ln>
          </c:spPr>
          <c:marker>
            <c:symbol val="none"/>
          </c:marker>
          <c:val>
            <c:numRef>
              <c:f>[1]Hoja1!$B$103:$GS$103</c:f>
              <c:numCache>
                <c:formatCode>General</c:formatCode>
                <c:ptCount val="200"/>
                <c:pt idx="0">
                  <c:v>0</c:v>
                </c:pt>
                <c:pt idx="1">
                  <c:v>31.445103644437996</c:v>
                </c:pt>
                <c:pt idx="2">
                  <c:v>57.674541271471938</c:v>
                </c:pt>
                <c:pt idx="3">
                  <c:v>77.063333234434168</c:v>
                </c:pt>
                <c:pt idx="4">
                  <c:v>90.657669882049348</c:v>
                </c:pt>
                <c:pt idx="5">
                  <c:v>100.10290168167278</c:v>
                </c:pt>
                <c:pt idx="6">
                  <c:v>106.74528967647042</c:v>
                </c:pt>
                <c:pt idx="7">
                  <c:v>111.51294039387611</c:v>
                </c:pt>
                <c:pt idx="8">
                  <c:v>115.01307441642956</c:v>
                </c:pt>
                <c:pt idx="9">
                  <c:v>117.63987774159841</c:v>
                </c:pt>
                <c:pt idx="10">
                  <c:v>119.65192877412342</c:v>
                </c:pt>
                <c:pt idx="11">
                  <c:v>121.2218959500357</c:v>
                </c:pt>
                <c:pt idx="12">
                  <c:v>122.46744201119675</c:v>
                </c:pt>
                <c:pt idx="13">
                  <c:v>123.47040816741738</c:v>
                </c:pt>
                <c:pt idx="14">
                  <c:v>124.28885365409944</c:v>
                </c:pt>
                <c:pt idx="15">
                  <c:v>124.96473595644021</c:v>
                </c:pt>
                <c:pt idx="16">
                  <c:v>125.52890104022137</c:v>
                </c:pt>
                <c:pt idx="17">
                  <c:v>126.00438721627518</c:v>
                </c:pt>
                <c:pt idx="18">
                  <c:v>126.40865303879283</c:v>
                </c:pt>
                <c:pt idx="19">
                  <c:v>126.75510622975251</c:v>
                </c:pt>
                <c:pt idx="20">
                  <c:v>127.05417043779175</c:v>
                </c:pt>
                <c:pt idx="21">
                  <c:v>127.31404117581526</c:v>
                </c:pt>
                <c:pt idx="22">
                  <c:v>127.54122932177147</c:v>
                </c:pt>
                <c:pt idx="23">
                  <c:v>127.74095719904464</c:v>
                </c:pt>
                <c:pt idx="24">
                  <c:v>127.91745088124367</c:v>
                </c:pt>
                <c:pt idx="25">
                  <c:v>128.0741584586209</c:v>
                </c:pt>
                <c:pt idx="26">
                  <c:v>128.21391481411081</c:v>
                </c:pt>
                <c:pt idx="27">
                  <c:v>128.33906729655718</c:v>
                </c:pt>
                <c:pt idx="28">
                  <c:v>128.45157249155375</c:v>
                </c:pt>
                <c:pt idx="29">
                  <c:v>128.55307140707455</c:v>
                </c:pt>
                <c:pt idx="30">
                  <c:v>128.64494838108087</c:v>
                </c:pt>
                <c:pt idx="31">
                  <c:v>128.72837760068197</c:v>
                </c:pt>
                <c:pt idx="32">
                  <c:v>128.8043601115584</c:v>
                </c:pt>
                <c:pt idx="33">
                  <c:v>128.87375346800167</c:v>
                </c:pt>
                <c:pt idx="34">
                  <c:v>128.93729564394604</c:v>
                </c:pt>
                <c:pt idx="35">
                  <c:v>128.9956244361311</c:v>
                </c:pt>
                <c:pt idx="36">
                  <c:v>129.04929330213665</c:v>
                </c:pt>
                <c:pt idx="37">
                  <c:v>129.09878436055649</c:v>
                </c:pt>
                <c:pt idx="38">
                  <c:v>129.14451911830568</c:v>
                </c:pt>
                <c:pt idx="39">
                  <c:v>129.18686736692726</c:v>
                </c:pt>
                <c:pt idx="40">
                  <c:v>129.22615459566711</c:v>
                </c:pt>
                <c:pt idx="41">
                  <c:v>129.26266819668137</c:v>
                </c:pt>
                <c:pt idx="42">
                  <c:v>129.29666268166758</c:v>
                </c:pt>
                <c:pt idx="43">
                  <c:v>129.32836408551478</c:v>
                </c:pt>
                <c:pt idx="44">
                  <c:v>129.35797369831593</c:v>
                </c:pt>
                <c:pt idx="45">
                  <c:v>129.38567124008395</c:v>
                </c:pt>
                <c:pt idx="46">
                  <c:v>129.41161757111308</c:v>
                </c:pt>
                <c:pt idx="47">
                  <c:v>129.43595701387733</c:v>
                </c:pt>
                <c:pt idx="48">
                  <c:v>129.45881934870903</c:v>
                </c:pt>
                <c:pt idx="49">
                  <c:v>129.48032153451871</c:v>
                </c:pt>
                <c:pt idx="50">
                  <c:v>129.50056919694651</c:v>
                </c:pt>
                <c:pt idx="51">
                  <c:v>129.51965791913256</c:v>
                </c:pt>
                <c:pt idx="52">
                  <c:v>129.53767436442507</c:v>
                </c:pt>
                <c:pt idx="53">
                  <c:v>129.55469725554195</c:v>
                </c:pt>
                <c:pt idx="54">
                  <c:v>129.57079823075608</c:v>
                </c:pt>
                <c:pt idx="55">
                  <c:v>129.58604259442126</c:v>
                </c:pt>
                <c:pt idx="56">
                  <c:v>129.60048997646308</c:v>
                </c:pt>
                <c:pt idx="57">
                  <c:v>129.61419491322411</c:v>
                </c:pt>
                <c:pt idx="58">
                  <c:v>129.62720736018886</c:v>
                </c:pt>
                <c:pt idx="59">
                  <c:v>129.63957314555861</c:v>
                </c:pt>
                <c:pt idx="60">
                  <c:v>129.65133437233885</c:v>
                </c:pt>
                <c:pt idx="61">
                  <c:v>129.66252977550533</c:v>
                </c:pt>
                <c:pt idx="62">
                  <c:v>129.67319503988833</c:v>
                </c:pt>
                <c:pt idx="63">
                  <c:v>129.68336308363081</c:v>
                </c:pt>
                <c:pt idx="64">
                  <c:v>129.69306431141277</c:v>
                </c:pt>
                <c:pt idx="65">
                  <c:v>129.70232684106779</c:v>
                </c:pt>
                <c:pt idx="66">
                  <c:v>129.71117670673729</c:v>
                </c:pt>
                <c:pt idx="67">
                  <c:v>129.71963804129555</c:v>
                </c:pt>
                <c:pt idx="68">
                  <c:v>129.72773324042572</c:v>
                </c:pt>
                <c:pt idx="69">
                  <c:v>129.73548311042481</c:v>
                </c:pt>
                <c:pt idx="70">
                  <c:v>129.74290700155416</c:v>
                </c:pt>
                <c:pt idx="71">
                  <c:v>129.75002292852744</c:v>
                </c:pt>
                <c:pt idx="72">
                  <c:v>129.75684767953382</c:v>
                </c:pt>
                <c:pt idx="73">
                  <c:v>129.76339691502517</c:v>
                </c:pt>
                <c:pt idx="74">
                  <c:v>129.76968525735043</c:v>
                </c:pt>
                <c:pt idx="75">
                  <c:v>129.77572637219302</c:v>
                </c:pt>
                <c:pt idx="76">
                  <c:v>129.78153304265609</c:v>
                </c:pt>
                <c:pt idx="77">
                  <c:v>129.78711723674428</c:v>
                </c:pt>
                <c:pt idx="78">
                  <c:v>129.79249016890569</c:v>
                </c:pt>
                <c:pt idx="79">
                  <c:v>129.79766235622347</c:v>
                </c:pt>
                <c:pt idx="80">
                  <c:v>129.80264366978238</c:v>
                </c:pt>
                <c:pt idx="81">
                  <c:v>129.80744338167716</c:v>
                </c:pt>
                <c:pt idx="82">
                  <c:v>129.81207020808031</c:v>
                </c:pt>
                <c:pt idx="83">
                  <c:v>129.8165323487423</c:v>
                </c:pt>
                <c:pt idx="84">
                  <c:v>129.82083752325724</c:v>
                </c:pt>
                <c:pt idx="85">
                  <c:v>129.8249930043936</c:v>
                </c:pt>
                <c:pt idx="86">
                  <c:v>129.82900564875791</c:v>
                </c:pt>
                <c:pt idx="87">
                  <c:v>129.83288192503247</c:v>
                </c:pt>
                <c:pt idx="88">
                  <c:v>129.83662794000392</c:v>
                </c:pt>
                <c:pt idx="89">
                  <c:v>129.84024946257784</c:v>
                </c:pt>
                <c:pt idx="90">
                  <c:v>129.84375194595552</c:v>
                </c:pt>
                <c:pt idx="91">
                  <c:v>129.84714054813168</c:v>
                </c:pt>
                <c:pt idx="92">
                  <c:v>129.85042015085693</c:v>
                </c:pt>
                <c:pt idx="93">
                  <c:v>129.85359537719512</c:v>
                </c:pt>
                <c:pt idx="94">
                  <c:v>129.85667060779252</c:v>
                </c:pt>
                <c:pt idx="95">
                  <c:v>129.85964999596678</c:v>
                </c:pt>
                <c:pt idx="96">
                  <c:v>129.86253748171154</c:v>
                </c:pt>
                <c:pt idx="97">
                  <c:v>129.86533680470521</c:v>
                </c:pt>
                <c:pt idx="98">
                  <c:v>129.86805151640414</c:v>
                </c:pt>
                <c:pt idx="99">
                  <c:v>129.87068499129253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0"/>
          <c:order val="90"/>
          <c:spPr>
            <a:ln w="12700">
              <a:solidFill>
                <a:srgbClr val="0000FF"/>
              </a:solidFill>
              <a:prstDash val="lgDash"/>
            </a:ln>
          </c:spPr>
          <c:marker>
            <c:symbol val="none"/>
          </c:marker>
          <c:val>
            <c:numRef>
              <c:f>[1]Hoja1!$B$104:$GS$104</c:f>
              <c:numCache>
                <c:formatCode>General</c:formatCode>
                <c:ptCount val="200"/>
                <c:pt idx="0">
                  <c:v>0</c:v>
                </c:pt>
                <c:pt idx="1">
                  <c:v>40.692791332562152</c:v>
                </c:pt>
                <c:pt idx="2">
                  <c:v>68.150031856919455</c:v>
                </c:pt>
                <c:pt idx="3">
                  <c:v>83.743552459743299</c:v>
                </c:pt>
                <c:pt idx="4">
                  <c:v>92.526185723379882</c:v>
                </c:pt>
                <c:pt idx="5">
                  <c:v>97.716530783849237</c:v>
                </c:pt>
                <c:pt idx="6">
                  <c:v>100.96394578031835</c:v>
                </c:pt>
                <c:pt idx="7">
                  <c:v>103.10430616804385</c:v>
                </c:pt>
                <c:pt idx="8">
                  <c:v>104.57905044655728</c:v>
                </c:pt>
                <c:pt idx="9">
                  <c:v>105.6336996091247</c:v>
                </c:pt>
                <c:pt idx="10">
                  <c:v>106.41181782762241</c:v>
                </c:pt>
                <c:pt idx="11">
                  <c:v>107.00121656621498</c:v>
                </c:pt>
                <c:pt idx="12">
                  <c:v>107.45777107999659</c:v>
                </c:pt>
                <c:pt idx="13">
                  <c:v>107.81828239704797</c:v>
                </c:pt>
                <c:pt idx="14">
                  <c:v>108.10772921469145</c:v>
                </c:pt>
                <c:pt idx="15">
                  <c:v>108.34351880636461</c:v>
                </c:pt>
                <c:pt idx="16">
                  <c:v>108.5380669897648</c:v>
                </c:pt>
                <c:pt idx="17">
                  <c:v>108.70041333368508</c:v>
                </c:pt>
                <c:pt idx="18">
                  <c:v>108.83726081675761</c:v>
                </c:pt>
                <c:pt idx="19">
                  <c:v>108.95366187274848</c:v>
                </c:pt>
                <c:pt idx="20">
                  <c:v>109.0534813344992</c:v>
                </c:pt>
                <c:pt idx="21">
                  <c:v>109.13971520174969</c:v>
                </c:pt>
                <c:pt idx="22">
                  <c:v>109.21471418872183</c:v>
                </c:pt>
                <c:pt idx="23">
                  <c:v>109.28034312766842</c:v>
                </c:pt>
                <c:pt idx="24">
                  <c:v>109.33809637534165</c:v>
                </c:pt>
                <c:pt idx="25">
                  <c:v>109.38918253838632</c:v>
                </c:pt>
                <c:pt idx="26">
                  <c:v>109.43458747614287</c:v>
                </c:pt>
                <c:pt idx="27">
                  <c:v>109.4751217069158</c:v>
                </c:pt>
                <c:pt idx="28">
                  <c:v>109.51145647045115</c:v>
                </c:pt>
                <c:pt idx="29">
                  <c:v>109.5441514403596</c:v>
                </c:pt>
                <c:pt idx="30">
                  <c:v>109.57367622139118</c:v>
                </c:pt>
                <c:pt idx="31">
                  <c:v>109.60042717245733</c:v>
                </c:pt>
                <c:pt idx="32">
                  <c:v>109.62474068011899</c:v>
                </c:pt>
                <c:pt idx="33">
                  <c:v>109.6469037121477</c:v>
                </c:pt>
                <c:pt idx="34">
                  <c:v>109.6671622691306</c:v>
                </c:pt>
                <c:pt idx="35">
                  <c:v>109.68572819870822</c:v>
                </c:pt>
                <c:pt idx="36">
                  <c:v>109.70278472476247</c:v>
                </c:pt>
                <c:pt idx="37">
                  <c:v>109.71849096092186</c:v>
                </c:pt>
                <c:pt idx="38">
                  <c:v>109.7329856159231</c:v>
                </c:pt>
                <c:pt idx="39">
                  <c:v>109.74639005189879</c:v>
                </c:pt>
                <c:pt idx="40">
                  <c:v>109.7588108214603</c:v>
                </c:pt>
                <c:pt idx="41">
                  <c:v>109.7703417825808</c:v>
                </c:pt>
                <c:pt idx="42">
                  <c:v>109.78106586963642</c:v>
                </c:pt>
                <c:pt idx="43">
                  <c:v>109.79105658298803</c:v>
                </c:pt>
                <c:pt idx="44">
                  <c:v>109.80037924704683</c:v>
                </c:pt>
                <c:pt idx="45">
                  <c:v>109.80909207702108</c:v>
                </c:pt>
                <c:pt idx="46">
                  <c:v>109.81724708686251</c:v>
                </c:pt>
                <c:pt idx="47">
                  <c:v>109.82489086484703</c:v>
                </c:pt>
                <c:pt idx="48">
                  <c:v>109.83206523837785</c:v>
                </c:pt>
                <c:pt idx="49">
                  <c:v>109.83880784572032</c:v>
                </c:pt>
                <c:pt idx="50">
                  <c:v>109.84515262925703</c:v>
                </c:pt>
                <c:pt idx="51">
                  <c:v>109.85113026233033</c:v>
                </c:pt>
                <c:pt idx="52">
                  <c:v>109.85676851969269</c:v>
                </c:pt>
                <c:pt idx="53">
                  <c:v>109.86209259991661</c:v>
                </c:pt>
                <c:pt idx="54">
                  <c:v>109.86712540675069</c:v>
                </c:pt>
                <c:pt idx="55">
                  <c:v>109.87188779528618</c:v>
                </c:pt>
                <c:pt idx="56">
                  <c:v>109.87639878787333</c:v>
                </c:pt>
                <c:pt idx="57">
                  <c:v>109.88067576395986</c:v>
                </c:pt>
                <c:pt idx="58">
                  <c:v>109.88473462738914</c:v>
                </c:pt>
                <c:pt idx="59">
                  <c:v>109.88858995416348</c:v>
                </c:pt>
                <c:pt idx="60">
                  <c:v>109.8922551232361</c:v>
                </c:pt>
                <c:pt idx="61">
                  <c:v>109.8957424325221</c:v>
                </c:pt>
                <c:pt idx="62">
                  <c:v>109.8990632020066</c:v>
                </c:pt>
                <c:pt idx="63">
                  <c:v>109.90222786556369</c:v>
                </c:pt>
                <c:pt idx="64">
                  <c:v>109.90524605287655</c:v>
                </c:pt>
                <c:pt idx="65">
                  <c:v>109.90812666265933</c:v>
                </c:pt>
                <c:pt idx="66">
                  <c:v>109.91087792822019</c:v>
                </c:pt>
                <c:pt idx="67">
                  <c:v>109.91350747626724</c:v>
                </c:pt>
                <c:pt idx="68">
                  <c:v>109.91602237974139</c:v>
                </c:pt>
                <c:pt idx="69">
                  <c:v>109.91842920535935</c:v>
                </c:pt>
                <c:pt idx="70">
                  <c:v>109.92073405646336</c:v>
                </c:pt>
                <c:pt idx="71">
                  <c:v>109.92294261169961</c:v>
                </c:pt>
                <c:pt idx="72">
                  <c:v>109.92506015998298</c:v>
                </c:pt>
                <c:pt idx="73">
                  <c:v>109.92709163214967</c:v>
                </c:pt>
                <c:pt idx="74">
                  <c:v>109.92904162965183</c:v>
                </c:pt>
                <c:pt idx="75">
                  <c:v>109.93091445060558</c:v>
                </c:pt>
                <c:pt idx="76">
                  <c:v>109.93271411346771</c:v>
                </c:pt>
                <c:pt idx="77">
                  <c:v>109.93444437858459</c:v>
                </c:pt>
                <c:pt idx="78">
                  <c:v>109.93610876782898</c:v>
                </c:pt>
                <c:pt idx="79">
                  <c:v>109.93771058251627</c:v>
                </c:pt>
                <c:pt idx="80">
                  <c:v>109.9392529197701</c:v>
                </c:pt>
                <c:pt idx="81">
                  <c:v>109.94073868748883</c:v>
                </c:pt>
                <c:pt idx="82">
                  <c:v>109.94217061804812</c:v>
                </c:pt>
                <c:pt idx="83">
                  <c:v>109.94355128085984</c:v>
                </c:pt>
                <c:pt idx="84">
                  <c:v>109.94488309389517</c:v>
                </c:pt>
                <c:pt idx="85">
                  <c:v>109.94616833426855</c:v>
                </c:pt>
                <c:pt idx="86">
                  <c:v>109.94740914796859</c:v>
                </c:pt>
                <c:pt idx="87">
                  <c:v>109.94860755881393</c:v>
                </c:pt>
                <c:pt idx="88">
                  <c:v>109.94976547670358</c:v>
                </c:pt>
                <c:pt idx="89">
                  <c:v>109.95088470522464</c:v>
                </c:pt>
                <c:pt idx="90">
                  <c:v>109.95196694867394</c:v>
                </c:pt>
                <c:pt idx="91">
                  <c:v>109.95301381854456</c:v>
                </c:pt>
                <c:pt idx="92">
                  <c:v>109.95402683952349</c:v>
                </c:pt>
                <c:pt idx="93">
                  <c:v>109.95500745504189</c:v>
                </c:pt>
                <c:pt idx="94">
                  <c:v>109.95595703241584</c:v>
                </c:pt>
                <c:pt idx="95">
                  <c:v>109.9568768676116</c:v>
                </c:pt>
                <c:pt idx="96">
                  <c:v>109.95776818966652</c:v>
                </c:pt>
                <c:pt idx="97">
                  <c:v>109.95863216479377</c:v>
                </c:pt>
                <c:pt idx="98">
                  <c:v>109.95946990019618</c:v>
                </c:pt>
                <c:pt idx="99">
                  <c:v>109.96028244761291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1"/>
          <c:order val="91"/>
          <c:spPr>
            <a:ln w="12700">
              <a:solidFill>
                <a:srgbClr val="FFFF00"/>
              </a:solidFill>
              <a:prstDash val="lgDash"/>
            </a:ln>
          </c:spPr>
          <c:marker>
            <c:symbol val="none"/>
          </c:marker>
          <c:val>
            <c:numRef>
              <c:f>[1]Hoja1!$B$105:$GS$105</c:f>
              <c:numCache>
                <c:formatCode>General</c:formatCode>
                <c:ptCount val="200"/>
                <c:pt idx="0">
                  <c:v>0</c:v>
                </c:pt>
                <c:pt idx="1">
                  <c:v>42.542463665860431</c:v>
                </c:pt>
                <c:pt idx="2">
                  <c:v>71.247760577688524</c:v>
                </c:pt>
                <c:pt idx="3">
                  <c:v>87.550077571549807</c:v>
                </c:pt>
                <c:pt idx="4">
                  <c:v>96.73192143807897</c:v>
                </c:pt>
                <c:pt idx="5">
                  <c:v>102.1581912740242</c:v>
                </c:pt>
                <c:pt idx="6">
                  <c:v>105.55321604306009</c:v>
                </c:pt>
                <c:pt idx="7">
                  <c:v>107.79086553931857</c:v>
                </c:pt>
                <c:pt idx="8">
                  <c:v>109.33264364867351</c:v>
                </c:pt>
                <c:pt idx="9">
                  <c:v>110.43523140953947</c:v>
                </c:pt>
                <c:pt idx="10">
                  <c:v>111.24871863796889</c:v>
                </c:pt>
                <c:pt idx="11">
                  <c:v>111.86490822831566</c:v>
                </c:pt>
                <c:pt idx="12">
                  <c:v>112.34221521999643</c:v>
                </c:pt>
                <c:pt idx="13">
                  <c:v>112.71911341509561</c:v>
                </c:pt>
                <c:pt idx="14">
                  <c:v>113.02171690626832</c:v>
                </c:pt>
                <c:pt idx="15">
                  <c:v>113.26822420665391</c:v>
                </c:pt>
                <c:pt idx="16">
                  <c:v>113.47161548929955</c:v>
                </c:pt>
                <c:pt idx="17">
                  <c:v>113.64134121248894</c:v>
                </c:pt>
                <c:pt idx="18">
                  <c:v>113.78440903570115</c:v>
                </c:pt>
                <c:pt idx="19">
                  <c:v>113.9061010487825</c:v>
                </c:pt>
                <c:pt idx="20">
                  <c:v>114.01045775879462</c:v>
                </c:pt>
                <c:pt idx="21">
                  <c:v>114.10061134728377</c:v>
                </c:pt>
                <c:pt idx="22">
                  <c:v>114.17901937911827</c:v>
                </c:pt>
                <c:pt idx="23">
                  <c:v>114.24763145165335</c:v>
                </c:pt>
                <c:pt idx="24">
                  <c:v>114.30800984694808</c:v>
                </c:pt>
                <c:pt idx="25">
                  <c:v>114.36141810831298</c:v>
                </c:pt>
                <c:pt idx="26">
                  <c:v>114.40888690687663</c:v>
                </c:pt>
                <c:pt idx="27">
                  <c:v>114.4512636026847</c:v>
                </c:pt>
                <c:pt idx="28">
                  <c:v>114.48924994638075</c:v>
                </c:pt>
                <c:pt idx="29">
                  <c:v>114.52343105128503</c:v>
                </c:pt>
                <c:pt idx="30">
                  <c:v>114.55429786781806</c:v>
                </c:pt>
                <c:pt idx="31">
                  <c:v>114.58226477120539</c:v>
                </c:pt>
                <c:pt idx="32">
                  <c:v>114.60768343830622</c:v>
                </c:pt>
                <c:pt idx="33">
                  <c:v>114.63085388088169</c:v>
                </c:pt>
                <c:pt idx="34">
                  <c:v>114.65203328136381</c:v>
                </c:pt>
                <c:pt idx="35">
                  <c:v>114.67144311683131</c:v>
                </c:pt>
                <c:pt idx="36">
                  <c:v>114.6892749395244</c:v>
                </c:pt>
                <c:pt idx="37">
                  <c:v>114.70569509550921</c:v>
                </c:pt>
                <c:pt idx="38">
                  <c:v>114.72084859846505</c:v>
                </c:pt>
                <c:pt idx="39">
                  <c:v>114.73486232698509</c:v>
                </c:pt>
                <c:pt idx="40">
                  <c:v>114.74784767698122</c:v>
                </c:pt>
                <c:pt idx="41">
                  <c:v>114.75990277269811</c:v>
                </c:pt>
                <c:pt idx="42">
                  <c:v>114.77111431825625</c:v>
                </c:pt>
                <c:pt idx="43">
                  <c:v>114.78155915494203</c:v>
                </c:pt>
                <c:pt idx="44">
                  <c:v>114.79130557645806</c:v>
                </c:pt>
                <c:pt idx="45">
                  <c:v>114.80041444415841</c:v>
                </c:pt>
                <c:pt idx="46">
                  <c:v>114.80894013626535</c:v>
                </c:pt>
                <c:pt idx="47">
                  <c:v>114.81693135870371</c:v>
                </c:pt>
                <c:pt idx="48">
                  <c:v>114.8244318401223</c:v>
                </c:pt>
                <c:pt idx="49">
                  <c:v>114.8314809296167</c:v>
                </c:pt>
                <c:pt idx="50">
                  <c:v>114.83811411240508</c:v>
                </c:pt>
                <c:pt idx="51">
                  <c:v>114.84436345607261</c:v>
                </c:pt>
                <c:pt idx="52">
                  <c:v>114.85025799786054</c:v>
                </c:pt>
                <c:pt idx="53">
                  <c:v>114.855824081731</c:v>
                </c:pt>
                <c:pt idx="54">
                  <c:v>114.86108565251207</c:v>
                </c:pt>
                <c:pt idx="55">
                  <c:v>114.86606451325375</c:v>
                </c:pt>
                <c:pt idx="56">
                  <c:v>114.87078055095847</c:v>
                </c:pt>
                <c:pt idx="57">
                  <c:v>114.87525193504895</c:v>
                </c:pt>
                <c:pt idx="58">
                  <c:v>114.87949529227046</c:v>
                </c:pt>
                <c:pt idx="59">
                  <c:v>114.88352586117091</c:v>
                </c:pt>
                <c:pt idx="60">
                  <c:v>114.88735762883773</c:v>
                </c:pt>
                <c:pt idx="61">
                  <c:v>114.89100345218219</c:v>
                </c:pt>
                <c:pt idx="62">
                  <c:v>114.89447516573418</c:v>
                </c:pt>
                <c:pt idx="63">
                  <c:v>114.89778367763476</c:v>
                </c:pt>
                <c:pt idx="64">
                  <c:v>114.90093905528003</c:v>
                </c:pt>
                <c:pt idx="65">
                  <c:v>114.90395060187112</c:v>
                </c:pt>
                <c:pt idx="66">
                  <c:v>114.90682692495747</c:v>
                </c:pt>
                <c:pt idx="67">
                  <c:v>114.90957599791575</c:v>
                </c:pt>
                <c:pt idx="68">
                  <c:v>114.91220521518419</c:v>
                </c:pt>
                <c:pt idx="69">
                  <c:v>114.91472144196659</c:v>
                </c:pt>
                <c:pt idx="70">
                  <c:v>114.91713105902987</c:v>
                </c:pt>
                <c:pt idx="71">
                  <c:v>114.91944000314051</c:v>
                </c:pt>
                <c:pt idx="72">
                  <c:v>114.92165380361857</c:v>
                </c:pt>
                <c:pt idx="73">
                  <c:v>114.92377761542919</c:v>
                </c:pt>
                <c:pt idx="74">
                  <c:v>114.92581624918147</c:v>
                </c:pt>
                <c:pt idx="75">
                  <c:v>114.92777419836038</c:v>
                </c:pt>
                <c:pt idx="76">
                  <c:v>114.92965566407989</c:v>
                </c:pt>
                <c:pt idx="77">
                  <c:v>114.93146457761117</c:v>
                </c:pt>
                <c:pt idx="78">
                  <c:v>114.93320462091212</c:v>
                </c:pt>
                <c:pt idx="79">
                  <c:v>114.93487924535792</c:v>
                </c:pt>
                <c:pt idx="80">
                  <c:v>114.93649168885057</c:v>
                </c:pt>
                <c:pt idx="81">
                  <c:v>114.9380449914656</c:v>
                </c:pt>
                <c:pt idx="82">
                  <c:v>114.9395420097776</c:v>
                </c:pt>
                <c:pt idx="83">
                  <c:v>114.94098542998984</c:v>
                </c:pt>
                <c:pt idx="84">
                  <c:v>114.94237777998131</c:v>
                </c:pt>
                <c:pt idx="85">
                  <c:v>114.94372144037166</c:v>
                </c:pt>
                <c:pt idx="86">
                  <c:v>114.94501865469442</c:v>
                </c:pt>
                <c:pt idx="87">
                  <c:v>114.94627153876002</c:v>
                </c:pt>
                <c:pt idx="88">
                  <c:v>114.94748208928101</c:v>
                </c:pt>
                <c:pt idx="89">
                  <c:v>114.94865219182576</c:v>
                </c:pt>
                <c:pt idx="90">
                  <c:v>114.94978362815912</c:v>
                </c:pt>
                <c:pt idx="91">
                  <c:v>114.95087808302385</c:v>
                </c:pt>
                <c:pt idx="92">
                  <c:v>114.95193715041091</c:v>
                </c:pt>
                <c:pt idx="93">
                  <c:v>114.95296233936197</c:v>
                </c:pt>
                <c:pt idx="94">
                  <c:v>114.95395507934383</c:v>
                </c:pt>
                <c:pt idx="95">
                  <c:v>114.95491672523031</c:v>
                </c:pt>
                <c:pt idx="96">
                  <c:v>114.9558485619241</c:v>
                </c:pt>
                <c:pt idx="97">
                  <c:v>114.95675180864804</c:v>
                </c:pt>
                <c:pt idx="98">
                  <c:v>114.95762762293238</c:v>
                </c:pt>
                <c:pt idx="99">
                  <c:v>114.9584771043226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2"/>
          <c:order val="92"/>
          <c:spPr>
            <a:ln w="12700">
              <a:solidFill>
                <a:srgbClr val="FF00FF"/>
              </a:solidFill>
              <a:prstDash val="lgDash"/>
            </a:ln>
          </c:spPr>
          <c:marker>
            <c:symbol val="none"/>
          </c:marker>
          <c:val>
            <c:numRef>
              <c:f>[1]Hoja1!$B$106:$GS$106</c:f>
              <c:numCache>
                <c:formatCode>General</c:formatCode>
                <c:ptCount val="200"/>
                <c:pt idx="0">
                  <c:v>0</c:v>
                </c:pt>
                <c:pt idx="1">
                  <c:v>44.392135999158711</c:v>
                </c:pt>
                <c:pt idx="2">
                  <c:v>74.345489298457593</c:v>
                </c:pt>
                <c:pt idx="3">
                  <c:v>91.356602683356328</c:v>
                </c:pt>
                <c:pt idx="4">
                  <c:v>100.93765715277804</c:v>
                </c:pt>
                <c:pt idx="5">
                  <c:v>106.59985176419916</c:v>
                </c:pt>
                <c:pt idx="6">
                  <c:v>110.14248630580184</c:v>
                </c:pt>
                <c:pt idx="7">
                  <c:v>112.4774249105933</c:v>
                </c:pt>
                <c:pt idx="8">
                  <c:v>114.08623685078976</c:v>
                </c:pt>
                <c:pt idx="9">
                  <c:v>115.23676320995423</c:v>
                </c:pt>
                <c:pt idx="10">
                  <c:v>116.08561944831536</c:v>
                </c:pt>
                <c:pt idx="11">
                  <c:v>116.72859989041635</c:v>
                </c:pt>
                <c:pt idx="12">
                  <c:v>117.22665935999628</c:v>
                </c:pt>
                <c:pt idx="13">
                  <c:v>117.61994443314325</c:v>
                </c:pt>
                <c:pt idx="14">
                  <c:v>117.93570459784522</c:v>
                </c:pt>
                <c:pt idx="15">
                  <c:v>118.19292960694321</c:v>
                </c:pt>
                <c:pt idx="16">
                  <c:v>118.40516398883432</c:v>
                </c:pt>
                <c:pt idx="17">
                  <c:v>118.5822690912928</c:v>
                </c:pt>
                <c:pt idx="18">
                  <c:v>118.73155725464467</c:v>
                </c:pt>
                <c:pt idx="19">
                  <c:v>118.85854022481652</c:v>
                </c:pt>
                <c:pt idx="20">
                  <c:v>118.96743418309003</c:v>
                </c:pt>
                <c:pt idx="21">
                  <c:v>119.06150749281785</c:v>
                </c:pt>
                <c:pt idx="22">
                  <c:v>119.14332456951473</c:v>
                </c:pt>
                <c:pt idx="23">
                  <c:v>119.21491977563828</c:v>
                </c:pt>
                <c:pt idx="24">
                  <c:v>119.27792331855453</c:v>
                </c:pt>
                <c:pt idx="25">
                  <c:v>119.33365367823963</c:v>
                </c:pt>
                <c:pt idx="26">
                  <c:v>119.3831863376104</c:v>
                </c:pt>
                <c:pt idx="27">
                  <c:v>119.42740549845361</c:v>
                </c:pt>
                <c:pt idx="28">
                  <c:v>119.46704342231034</c:v>
                </c:pt>
                <c:pt idx="29">
                  <c:v>119.50271066221046</c:v>
                </c:pt>
                <c:pt idx="30">
                  <c:v>119.53491951424493</c:v>
                </c:pt>
                <c:pt idx="31">
                  <c:v>119.56410236995346</c:v>
                </c:pt>
                <c:pt idx="32">
                  <c:v>119.59062619649345</c:v>
                </c:pt>
                <c:pt idx="33">
                  <c:v>119.61480404961567</c:v>
                </c:pt>
                <c:pt idx="34">
                  <c:v>119.63690429359701</c:v>
                </c:pt>
                <c:pt idx="35">
                  <c:v>119.65715803495442</c:v>
                </c:pt>
                <c:pt idx="36">
                  <c:v>119.67576515428632</c:v>
                </c:pt>
                <c:pt idx="37">
                  <c:v>119.69289923009657</c:v>
                </c:pt>
                <c:pt idx="38">
                  <c:v>119.70871158100702</c:v>
                </c:pt>
                <c:pt idx="39">
                  <c:v>119.7233346020714</c:v>
                </c:pt>
                <c:pt idx="40">
                  <c:v>119.73688453250216</c:v>
                </c:pt>
                <c:pt idx="41">
                  <c:v>119.74946376281542</c:v>
                </c:pt>
                <c:pt idx="42">
                  <c:v>119.76116276687608</c:v>
                </c:pt>
                <c:pt idx="43">
                  <c:v>119.77206172689603</c:v>
                </c:pt>
                <c:pt idx="44">
                  <c:v>119.78223190586928</c:v>
                </c:pt>
                <c:pt idx="45">
                  <c:v>119.79173681129572</c:v>
                </c:pt>
                <c:pt idx="46">
                  <c:v>119.80063318566819</c:v>
                </c:pt>
                <c:pt idx="47">
                  <c:v>119.80897185256039</c:v>
                </c:pt>
                <c:pt idx="48">
                  <c:v>119.81679844186675</c:v>
                </c:pt>
                <c:pt idx="49">
                  <c:v>119.82415401351308</c:v>
                </c:pt>
                <c:pt idx="50">
                  <c:v>119.83107559555312</c:v>
                </c:pt>
                <c:pt idx="51">
                  <c:v>119.8375966498149</c:v>
                </c:pt>
                <c:pt idx="52">
                  <c:v>119.8437474760284</c:v>
                </c:pt>
                <c:pt idx="53">
                  <c:v>119.84955556354539</c:v>
                </c:pt>
                <c:pt idx="54">
                  <c:v>119.85504589827347</c:v>
                </c:pt>
                <c:pt idx="55">
                  <c:v>119.86024123122129</c:v>
                </c:pt>
                <c:pt idx="56">
                  <c:v>119.86516231404363</c:v>
                </c:pt>
                <c:pt idx="57">
                  <c:v>119.86982810613803</c:v>
                </c:pt>
                <c:pt idx="58">
                  <c:v>119.87425595715177</c:v>
                </c:pt>
                <c:pt idx="59">
                  <c:v>119.87846176817834</c:v>
                </c:pt>
                <c:pt idx="60">
                  <c:v>119.88246013443938</c:v>
                </c:pt>
                <c:pt idx="61">
                  <c:v>119.8862644718423</c:v>
                </c:pt>
                <c:pt idx="62">
                  <c:v>119.88988712946175</c:v>
                </c:pt>
                <c:pt idx="63">
                  <c:v>119.89333948970585</c:v>
                </c:pt>
                <c:pt idx="64">
                  <c:v>119.8966320576835</c:v>
                </c:pt>
                <c:pt idx="65">
                  <c:v>119.89977454108291</c:v>
                </c:pt>
                <c:pt idx="66">
                  <c:v>119.90277592169474</c:v>
                </c:pt>
                <c:pt idx="67">
                  <c:v>119.90564451956428</c:v>
                </c:pt>
                <c:pt idx="68">
                  <c:v>119.90838805062697</c:v>
                </c:pt>
                <c:pt idx="69">
                  <c:v>119.91101367857384</c:v>
                </c:pt>
                <c:pt idx="70">
                  <c:v>119.91352806159638</c:v>
                </c:pt>
                <c:pt idx="71">
                  <c:v>119.91593739458141</c:v>
                </c:pt>
                <c:pt idx="72">
                  <c:v>119.91824744725416</c:v>
                </c:pt>
                <c:pt idx="73">
                  <c:v>119.92046359870872</c:v>
                </c:pt>
                <c:pt idx="74">
                  <c:v>119.92259086871108</c:v>
                </c:pt>
                <c:pt idx="75">
                  <c:v>119.92463394611518</c:v>
                </c:pt>
                <c:pt idx="76">
                  <c:v>119.92659721469205</c:v>
                </c:pt>
                <c:pt idx="77">
                  <c:v>119.92848477663773</c:v>
                </c:pt>
                <c:pt idx="78">
                  <c:v>119.93030047399526</c:v>
                </c:pt>
                <c:pt idx="79">
                  <c:v>119.93204790819958</c:v>
                </c:pt>
                <c:pt idx="80">
                  <c:v>119.93373045793102</c:v>
                </c:pt>
                <c:pt idx="81">
                  <c:v>119.93535129544236</c:v>
                </c:pt>
                <c:pt idx="82">
                  <c:v>119.93691340150706</c:v>
                </c:pt>
                <c:pt idx="83">
                  <c:v>119.93841957911982</c:v>
                </c:pt>
                <c:pt idx="84">
                  <c:v>119.93987246606746</c:v>
                </c:pt>
                <c:pt idx="85">
                  <c:v>119.94127454647479</c:v>
                </c:pt>
                <c:pt idx="86">
                  <c:v>119.94262816142027</c:v>
                </c:pt>
                <c:pt idx="87">
                  <c:v>119.9439355187061</c:v>
                </c:pt>
                <c:pt idx="88">
                  <c:v>119.94519870185844</c:v>
                </c:pt>
                <c:pt idx="89">
                  <c:v>119.94641967842688</c:v>
                </c:pt>
                <c:pt idx="90">
                  <c:v>119.94760030764429</c:v>
                </c:pt>
                <c:pt idx="91">
                  <c:v>119.94874234750316</c:v>
                </c:pt>
                <c:pt idx="92">
                  <c:v>119.94984746129835</c:v>
                </c:pt>
                <c:pt idx="93">
                  <c:v>119.95091722368207</c:v>
                </c:pt>
                <c:pt idx="94">
                  <c:v>119.95195312627183</c:v>
                </c:pt>
                <c:pt idx="95">
                  <c:v>119.95295658284901</c:v>
                </c:pt>
                <c:pt idx="96">
                  <c:v>119.95392893418168</c:v>
                </c:pt>
                <c:pt idx="97">
                  <c:v>119.9548714525023</c:v>
                </c:pt>
                <c:pt idx="98">
                  <c:v>119.95578534566856</c:v>
                </c:pt>
                <c:pt idx="99">
                  <c:v>119.95667176103227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3"/>
          <c:order val="93"/>
          <c:spPr>
            <a:ln w="12700">
              <a:solidFill>
                <a:srgbClr val="00FFFF"/>
              </a:solidFill>
              <a:prstDash val="lgDash"/>
            </a:ln>
          </c:spPr>
          <c:marker>
            <c:symbol val="none"/>
          </c:marker>
          <c:val>
            <c:numRef>
              <c:f>[1]Hoja1!$B$107:$GS$107</c:f>
              <c:numCache>
                <c:formatCode>General</c:formatCode>
                <c:ptCount val="200"/>
                <c:pt idx="0">
                  <c:v>0</c:v>
                </c:pt>
                <c:pt idx="1">
                  <c:v>46.241808332456991</c:v>
                </c:pt>
                <c:pt idx="2">
                  <c:v>77.443218019226663</c:v>
                </c:pt>
                <c:pt idx="3">
                  <c:v>95.163127795162836</c:v>
                </c:pt>
                <c:pt idx="4">
                  <c:v>105.14339286747713</c:v>
                </c:pt>
                <c:pt idx="5">
                  <c:v>111.04151225437413</c:v>
                </c:pt>
                <c:pt idx="6">
                  <c:v>114.73175656854357</c:v>
                </c:pt>
                <c:pt idx="7">
                  <c:v>117.16398428186801</c:v>
                </c:pt>
                <c:pt idx="8">
                  <c:v>118.839830052906</c:v>
                </c:pt>
                <c:pt idx="9">
                  <c:v>120.03829501036898</c:v>
                </c:pt>
                <c:pt idx="10">
                  <c:v>120.92252025866183</c:v>
                </c:pt>
                <c:pt idx="11">
                  <c:v>121.59229155251703</c:v>
                </c:pt>
                <c:pt idx="12">
                  <c:v>122.11110349999613</c:v>
                </c:pt>
                <c:pt idx="13">
                  <c:v>122.52077545119087</c:v>
                </c:pt>
                <c:pt idx="14">
                  <c:v>122.84969228942209</c:v>
                </c:pt>
                <c:pt idx="15">
                  <c:v>123.11763500723251</c:v>
                </c:pt>
                <c:pt idx="16">
                  <c:v>123.33871248836908</c:v>
                </c:pt>
                <c:pt idx="17">
                  <c:v>123.52319697009668</c:v>
                </c:pt>
                <c:pt idx="18">
                  <c:v>123.6787054735882</c:v>
                </c:pt>
                <c:pt idx="19">
                  <c:v>123.81097940085054</c:v>
                </c:pt>
                <c:pt idx="20">
                  <c:v>123.92441060738544</c:v>
                </c:pt>
                <c:pt idx="21">
                  <c:v>124.02240363835193</c:v>
                </c:pt>
                <c:pt idx="22">
                  <c:v>124.10762975991118</c:v>
                </c:pt>
                <c:pt idx="23">
                  <c:v>124.1822080996232</c:v>
                </c:pt>
                <c:pt idx="24">
                  <c:v>124.24783679016096</c:v>
                </c:pt>
                <c:pt idx="25">
                  <c:v>124.30588924816628</c:v>
                </c:pt>
                <c:pt idx="26">
                  <c:v>124.35748576834418</c:v>
                </c:pt>
                <c:pt idx="27">
                  <c:v>124.4035473942225</c:v>
                </c:pt>
                <c:pt idx="28">
                  <c:v>124.44483689823994</c:v>
                </c:pt>
                <c:pt idx="29">
                  <c:v>124.48199027313591</c:v>
                </c:pt>
                <c:pt idx="30">
                  <c:v>124.5155411606718</c:v>
                </c:pt>
                <c:pt idx="31">
                  <c:v>124.54593996870152</c:v>
                </c:pt>
                <c:pt idx="32">
                  <c:v>124.57356895468068</c:v>
                </c:pt>
                <c:pt idx="33">
                  <c:v>124.59875421834967</c:v>
                </c:pt>
                <c:pt idx="34">
                  <c:v>124.62177530583023</c:v>
                </c:pt>
                <c:pt idx="35">
                  <c:v>124.64287295307753</c:v>
                </c:pt>
                <c:pt idx="36">
                  <c:v>124.66225536904825</c:v>
                </c:pt>
                <c:pt idx="37">
                  <c:v>124.68010336468392</c:v>
                </c:pt>
                <c:pt idx="38">
                  <c:v>124.69657456354898</c:v>
                </c:pt>
                <c:pt idx="39">
                  <c:v>124.71180687715771</c:v>
                </c:pt>
                <c:pt idx="40">
                  <c:v>124.72592138802308</c:v>
                </c:pt>
                <c:pt idx="41">
                  <c:v>124.73902475293274</c:v>
                </c:pt>
                <c:pt idx="42">
                  <c:v>124.75121121549593</c:v>
                </c:pt>
                <c:pt idx="43">
                  <c:v>124.76256429885004</c:v>
                </c:pt>
                <c:pt idx="44">
                  <c:v>124.7731582352805</c:v>
                </c:pt>
                <c:pt idx="45">
                  <c:v>124.78305917843305</c:v>
                </c:pt>
                <c:pt idx="46">
                  <c:v>124.79232623507103</c:v>
                </c:pt>
                <c:pt idx="47">
                  <c:v>124.80101234641708</c:v>
                </c:pt>
                <c:pt idx="48">
                  <c:v>124.8091650436112</c:v>
                </c:pt>
                <c:pt idx="49">
                  <c:v>124.81682709740946</c:v>
                </c:pt>
                <c:pt idx="50">
                  <c:v>124.82403707870117</c:v>
                </c:pt>
                <c:pt idx="51">
                  <c:v>124.83082984355718</c:v>
                </c:pt>
                <c:pt idx="52">
                  <c:v>124.83723695419624</c:v>
                </c:pt>
                <c:pt idx="53">
                  <c:v>124.84328704535979</c:v>
                </c:pt>
                <c:pt idx="54">
                  <c:v>124.84900614403486</c:v>
                </c:pt>
                <c:pt idx="55">
                  <c:v>124.85441794918884</c:v>
                </c:pt>
                <c:pt idx="56">
                  <c:v>124.85954407712877</c:v>
                </c:pt>
                <c:pt idx="57">
                  <c:v>124.86440427722711</c:v>
                </c:pt>
                <c:pt idx="58">
                  <c:v>124.8690166220331</c:v>
                </c:pt>
                <c:pt idx="59">
                  <c:v>124.87339767518577</c:v>
                </c:pt>
                <c:pt idx="60">
                  <c:v>124.87756264004102</c:v>
                </c:pt>
                <c:pt idx="61">
                  <c:v>124.88152549150239</c:v>
                </c:pt>
                <c:pt idx="62">
                  <c:v>124.88529909318932</c:v>
                </c:pt>
                <c:pt idx="63">
                  <c:v>124.88889530177693</c:v>
                </c:pt>
                <c:pt idx="64">
                  <c:v>124.89232506008699</c:v>
                </c:pt>
                <c:pt idx="65">
                  <c:v>124.89559848029469</c:v>
                </c:pt>
                <c:pt idx="66">
                  <c:v>124.89872491843202</c:v>
                </c:pt>
                <c:pt idx="67">
                  <c:v>124.90171304121279</c:v>
                </c:pt>
                <c:pt idx="68">
                  <c:v>124.90457088606976</c:v>
                </c:pt>
                <c:pt idx="69">
                  <c:v>124.90730591518108</c:v>
                </c:pt>
                <c:pt idx="70">
                  <c:v>124.90992506416291</c:v>
                </c:pt>
                <c:pt idx="71">
                  <c:v>124.91243478602229</c:v>
                </c:pt>
                <c:pt idx="72">
                  <c:v>124.91484109088975</c:v>
                </c:pt>
                <c:pt idx="73">
                  <c:v>124.91714958198826</c:v>
                </c:pt>
                <c:pt idx="74">
                  <c:v>124.91936548824071</c:v>
                </c:pt>
                <c:pt idx="75">
                  <c:v>124.92149369386999</c:v>
                </c:pt>
                <c:pt idx="76">
                  <c:v>124.92353876530423</c:v>
                </c:pt>
                <c:pt idx="77">
                  <c:v>124.92550497566431</c:v>
                </c:pt>
                <c:pt idx="78">
                  <c:v>124.92739632707838</c:v>
                </c:pt>
                <c:pt idx="79">
                  <c:v>124.92921657104122</c:v>
                </c:pt>
                <c:pt idx="80">
                  <c:v>124.93096922701149</c:v>
                </c:pt>
                <c:pt idx="81">
                  <c:v>124.93265759941913</c:v>
                </c:pt>
                <c:pt idx="82">
                  <c:v>124.93428479323651</c:v>
                </c:pt>
                <c:pt idx="83">
                  <c:v>124.93585372824982</c:v>
                </c:pt>
                <c:pt idx="84">
                  <c:v>124.9373671521536</c:v>
                </c:pt>
                <c:pt idx="85">
                  <c:v>124.9388276525779</c:v>
                </c:pt>
                <c:pt idx="86">
                  <c:v>124.94023766814611</c:v>
                </c:pt>
                <c:pt idx="87">
                  <c:v>124.9415994986522</c:v>
                </c:pt>
                <c:pt idx="88">
                  <c:v>124.94291531443588</c:v>
                </c:pt>
                <c:pt idx="89">
                  <c:v>124.944187165028</c:v>
                </c:pt>
                <c:pt idx="90">
                  <c:v>124.94541698712948</c:v>
                </c:pt>
                <c:pt idx="91">
                  <c:v>124.94660661198245</c:v>
                </c:pt>
                <c:pt idx="92">
                  <c:v>124.94775777218578</c:v>
                </c:pt>
                <c:pt idx="93">
                  <c:v>124.94887210800215</c:v>
                </c:pt>
                <c:pt idx="94">
                  <c:v>124.94995117319982</c:v>
                </c:pt>
                <c:pt idx="95">
                  <c:v>124.95099644046773</c:v>
                </c:pt>
                <c:pt idx="96">
                  <c:v>124.95200930643924</c:v>
                </c:pt>
                <c:pt idx="97">
                  <c:v>124.95299109635656</c:v>
                </c:pt>
                <c:pt idx="98">
                  <c:v>124.95394306840475</c:v>
                </c:pt>
                <c:pt idx="99">
                  <c:v>124.95486641774195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4"/>
          <c:order val="94"/>
          <c:spPr>
            <a:ln w="12700">
              <a:solidFill>
                <a:srgbClr val="800000"/>
              </a:solidFill>
              <a:prstDash val="lgDash"/>
            </a:ln>
          </c:spPr>
          <c:marker>
            <c:symbol val="none"/>
          </c:marker>
          <c:val>
            <c:numRef>
              <c:f>[1]Hoja1!$B$108:$GS$108</c:f>
              <c:numCache>
                <c:formatCode>General</c:formatCode>
                <c:ptCount val="200"/>
                <c:pt idx="0">
                  <c:v>0</c:v>
                </c:pt>
                <c:pt idx="1">
                  <c:v>48.09148066575527</c:v>
                </c:pt>
                <c:pt idx="2">
                  <c:v>80.540946739995718</c:v>
                </c:pt>
                <c:pt idx="3">
                  <c:v>98.969652906969358</c:v>
                </c:pt>
                <c:pt idx="4">
                  <c:v>109.34912858217622</c:v>
                </c:pt>
                <c:pt idx="5">
                  <c:v>115.48317274454909</c:v>
                </c:pt>
                <c:pt idx="6">
                  <c:v>119.32102683128532</c:v>
                </c:pt>
                <c:pt idx="7">
                  <c:v>121.85054365314274</c:v>
                </c:pt>
                <c:pt idx="8">
                  <c:v>123.59342325502223</c:v>
                </c:pt>
                <c:pt idx="9">
                  <c:v>124.83982681078375</c:v>
                </c:pt>
                <c:pt idx="10">
                  <c:v>125.75942106900831</c:v>
                </c:pt>
                <c:pt idx="11">
                  <c:v>126.4559832146177</c:v>
                </c:pt>
                <c:pt idx="12">
                  <c:v>126.99554763999598</c:v>
                </c:pt>
                <c:pt idx="13">
                  <c:v>127.42160646923851</c:v>
                </c:pt>
                <c:pt idx="14">
                  <c:v>127.76367998099897</c:v>
                </c:pt>
                <c:pt idx="15">
                  <c:v>128.04234040752181</c:v>
                </c:pt>
                <c:pt idx="16">
                  <c:v>128.27226098790385</c:v>
                </c:pt>
                <c:pt idx="17">
                  <c:v>128.46412484890052</c:v>
                </c:pt>
                <c:pt idx="18">
                  <c:v>128.62585369253173</c:v>
                </c:pt>
                <c:pt idx="19">
                  <c:v>128.76341857688456</c:v>
                </c:pt>
                <c:pt idx="20">
                  <c:v>128.88138703168087</c:v>
                </c:pt>
                <c:pt idx="21">
                  <c:v>128.983299783886</c:v>
                </c:pt>
                <c:pt idx="22">
                  <c:v>129.07193495030762</c:v>
                </c:pt>
                <c:pt idx="23">
                  <c:v>129.14949642360813</c:v>
                </c:pt>
                <c:pt idx="24">
                  <c:v>129.21775026176741</c:v>
                </c:pt>
                <c:pt idx="25">
                  <c:v>129.27812481809292</c:v>
                </c:pt>
                <c:pt idx="26">
                  <c:v>129.33178519907793</c:v>
                </c:pt>
                <c:pt idx="27">
                  <c:v>129.3796892899914</c:v>
                </c:pt>
                <c:pt idx="28">
                  <c:v>129.42263037416953</c:v>
                </c:pt>
                <c:pt idx="29">
                  <c:v>129.46126988406135</c:v>
                </c:pt>
                <c:pt idx="30">
                  <c:v>129.49616280709867</c:v>
                </c:pt>
                <c:pt idx="31">
                  <c:v>129.52777756744959</c:v>
                </c:pt>
                <c:pt idx="32">
                  <c:v>129.55651171286792</c:v>
                </c:pt>
                <c:pt idx="33">
                  <c:v>129.58270438708365</c:v>
                </c:pt>
                <c:pt idx="34">
                  <c:v>129.60664631806344</c:v>
                </c:pt>
                <c:pt idx="35">
                  <c:v>129.62858787120064</c:v>
                </c:pt>
                <c:pt idx="36">
                  <c:v>129.64874558381018</c:v>
                </c:pt>
                <c:pt idx="37">
                  <c:v>129.66730749927129</c:v>
                </c:pt>
                <c:pt idx="38">
                  <c:v>129.68443754609095</c:v>
                </c:pt>
                <c:pt idx="39">
                  <c:v>129.70027915224404</c:v>
                </c:pt>
                <c:pt idx="40">
                  <c:v>129.714958243544</c:v>
                </c:pt>
                <c:pt idx="41">
                  <c:v>129.72858574305005</c:v>
                </c:pt>
                <c:pt idx="42">
                  <c:v>129.74125966411577</c:v>
                </c:pt>
                <c:pt idx="43">
                  <c:v>129.75306687080405</c:v>
                </c:pt>
                <c:pt idx="44">
                  <c:v>129.76408456469173</c:v>
                </c:pt>
                <c:pt idx="45">
                  <c:v>129.77438154557038</c:v>
                </c:pt>
                <c:pt idx="46">
                  <c:v>129.78401928447386</c:v>
                </c:pt>
                <c:pt idx="47">
                  <c:v>129.79305284027376</c:v>
                </c:pt>
                <c:pt idx="48">
                  <c:v>129.80153164535565</c:v>
                </c:pt>
                <c:pt idx="49">
                  <c:v>129.80950018130585</c:v>
                </c:pt>
                <c:pt idx="50">
                  <c:v>129.8169985618492</c:v>
                </c:pt>
                <c:pt idx="51">
                  <c:v>129.82406303729948</c:v>
                </c:pt>
                <c:pt idx="52">
                  <c:v>129.83072643236409</c:v>
                </c:pt>
                <c:pt idx="53">
                  <c:v>129.83701852717417</c:v>
                </c:pt>
                <c:pt idx="54">
                  <c:v>129.84296638979626</c:v>
                </c:pt>
                <c:pt idx="55">
                  <c:v>129.84859466715639</c:v>
                </c:pt>
                <c:pt idx="56">
                  <c:v>129.85392584021392</c:v>
                </c:pt>
                <c:pt idx="57">
                  <c:v>129.8589804483162</c:v>
                </c:pt>
                <c:pt idx="58">
                  <c:v>129.86377728691443</c:v>
                </c:pt>
                <c:pt idx="59">
                  <c:v>129.8683335821932</c:v>
                </c:pt>
                <c:pt idx="60">
                  <c:v>129.87266514564266</c:v>
                </c:pt>
                <c:pt idx="61">
                  <c:v>129.87678651116249</c:v>
                </c:pt>
                <c:pt idx="62">
                  <c:v>129.88071105691691</c:v>
                </c:pt>
                <c:pt idx="63">
                  <c:v>129.884451113848</c:v>
                </c:pt>
                <c:pt idx="64">
                  <c:v>129.88801806249046</c:v>
                </c:pt>
                <c:pt idx="65">
                  <c:v>129.89142241950648</c:v>
                </c:pt>
                <c:pt idx="66">
                  <c:v>129.89467391516931</c:v>
                </c:pt>
                <c:pt idx="67">
                  <c:v>129.8977815628613</c:v>
                </c:pt>
                <c:pt idx="68">
                  <c:v>129.90075372151256</c:v>
                </c:pt>
                <c:pt idx="69">
                  <c:v>129.90359815178832</c:v>
                </c:pt>
                <c:pt idx="70">
                  <c:v>129.90632206672942</c:v>
                </c:pt>
                <c:pt idx="71">
                  <c:v>129.90893217746319</c:v>
                </c:pt>
                <c:pt idx="72">
                  <c:v>129.91143473452533</c:v>
                </c:pt>
                <c:pt idx="73">
                  <c:v>129.91383556526779</c:v>
                </c:pt>
                <c:pt idx="74">
                  <c:v>129.91614010777033</c:v>
                </c:pt>
                <c:pt idx="75">
                  <c:v>129.91835344162479</c:v>
                </c:pt>
                <c:pt idx="76">
                  <c:v>129.92048031591639</c:v>
                </c:pt>
                <c:pt idx="77">
                  <c:v>129.92252517469089</c:v>
                </c:pt>
                <c:pt idx="78">
                  <c:v>129.92449218016154</c:v>
                </c:pt>
                <c:pt idx="79">
                  <c:v>129.92638523388288</c:v>
                </c:pt>
                <c:pt idx="80">
                  <c:v>129.92820799609194</c:v>
                </c:pt>
                <c:pt idx="81">
                  <c:v>129.9299639033959</c:v>
                </c:pt>
                <c:pt idx="82">
                  <c:v>129.93165618496596</c:v>
                </c:pt>
                <c:pt idx="83">
                  <c:v>129.93328787737983</c:v>
                </c:pt>
                <c:pt idx="84">
                  <c:v>129.93486183823975</c:v>
                </c:pt>
                <c:pt idx="85">
                  <c:v>129.93638075868103</c:v>
                </c:pt>
                <c:pt idx="86">
                  <c:v>129.93784717487196</c:v>
                </c:pt>
                <c:pt idx="87">
                  <c:v>129.93926347859826</c:v>
                </c:pt>
                <c:pt idx="88">
                  <c:v>129.94063192701333</c:v>
                </c:pt>
                <c:pt idx="89">
                  <c:v>129.94195465162912</c:v>
                </c:pt>
                <c:pt idx="90">
                  <c:v>129.94323366661465</c:v>
                </c:pt>
                <c:pt idx="91">
                  <c:v>129.94447087646176</c:v>
                </c:pt>
                <c:pt idx="92">
                  <c:v>129.9456680830732</c:v>
                </c:pt>
                <c:pt idx="93">
                  <c:v>129.94682699232223</c:v>
                </c:pt>
                <c:pt idx="94">
                  <c:v>129.94794922012781</c:v>
                </c:pt>
                <c:pt idx="95">
                  <c:v>129.94903629808644</c:v>
                </c:pt>
                <c:pt idx="96">
                  <c:v>129.9500896786968</c:v>
                </c:pt>
                <c:pt idx="97">
                  <c:v>129.95111074021082</c:v>
                </c:pt>
                <c:pt idx="98">
                  <c:v>129.95210079114094</c:v>
                </c:pt>
                <c:pt idx="99">
                  <c:v>129.95306107445163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5"/>
          <c:order val="95"/>
          <c:spPr>
            <a:ln w="12700">
              <a:solidFill>
                <a:srgbClr val="008000"/>
              </a:solidFill>
              <a:prstDash val="lgDash"/>
            </a:ln>
          </c:spPr>
          <c:marker>
            <c:symbol val="none"/>
          </c:marker>
          <c:val>
            <c:numRef>
              <c:f>[1]Hoja1!$B$109:$GS$109</c:f>
              <c:numCache>
                <c:formatCode>General</c:formatCode>
                <c:ptCount val="200"/>
                <c:pt idx="0">
                  <c:v>0</c:v>
                </c:pt>
                <c:pt idx="1">
                  <c:v>52.774650394786768</c:v>
                </c:pt>
                <c:pt idx="2">
                  <c:v>80.849471584628233</c:v>
                </c:pt>
                <c:pt idx="3">
                  <c:v>93.526649679997831</c:v>
                </c:pt>
                <c:pt idx="4">
                  <c:v>99.688391878634732</c:v>
                </c:pt>
                <c:pt idx="5">
                  <c:v>103.01756143688226</c:v>
                </c:pt>
                <c:pt idx="6">
                  <c:v>104.98622893107257</c:v>
                </c:pt>
                <c:pt idx="7">
                  <c:v>106.23626769805881</c:v>
                </c:pt>
                <c:pt idx="8">
                  <c:v>107.07560941090543</c:v>
                </c:pt>
                <c:pt idx="9">
                  <c:v>107.66479206420937</c:v>
                </c:pt>
                <c:pt idx="10">
                  <c:v>108.09350532063698</c:v>
                </c:pt>
                <c:pt idx="11">
                  <c:v>108.41480933585019</c:v>
                </c:pt>
                <c:pt idx="12">
                  <c:v>108.66162783261171</c:v>
                </c:pt>
                <c:pt idx="13">
                  <c:v>108.85522670477312</c:v>
                </c:pt>
                <c:pt idx="14">
                  <c:v>109.00981906685271</c:v>
                </c:pt>
                <c:pt idx="15">
                  <c:v>109.13518720836959</c:v>
                </c:pt>
                <c:pt idx="16">
                  <c:v>109.23823748521711</c:v>
                </c:pt>
                <c:pt idx="17">
                  <c:v>109.32395566767028</c:v>
                </c:pt>
                <c:pt idx="18">
                  <c:v>109.39601243727876</c:v>
                </c:pt>
                <c:pt idx="19">
                  <c:v>109.45715781836383</c:v>
                </c:pt>
                <c:pt idx="20">
                  <c:v>109.50948445666148</c:v>
                </c:pt>
                <c:pt idx="21">
                  <c:v>109.55460722647776</c:v>
                </c:pt>
                <c:pt idx="22">
                  <c:v>109.59378818202057</c:v>
                </c:pt>
                <c:pt idx="23">
                  <c:v>109.62802503798626</c:v>
                </c:pt>
                <c:pt idx="24">
                  <c:v>109.6581148398613</c:v>
                </c:pt>
                <c:pt idx="25">
                  <c:v>109.68470045739372</c:v>
                </c:pt>
                <c:pt idx="26">
                  <c:v>109.70830499380384</c:v>
                </c:pt>
                <c:pt idx="27">
                  <c:v>109.72935756748724</c:v>
                </c:pt>
                <c:pt idx="28">
                  <c:v>109.74821285019529</c:v>
                </c:pt>
                <c:pt idx="29">
                  <c:v>109.76516603010272</c:v>
                </c:pt>
                <c:pt idx="30">
                  <c:v>109.78046438330918</c:v>
                </c:pt>
                <c:pt idx="31">
                  <c:v>109.79431630398012</c:v>
                </c:pt>
                <c:pt idx="32">
                  <c:v>109.80689841105156</c:v>
                </c:pt>
                <c:pt idx="33">
                  <c:v>109.81836118551834</c:v>
                </c:pt>
                <c:pt idx="34">
                  <c:v>109.82883347530756</c:v>
                </c:pt>
                <c:pt idx="35">
                  <c:v>109.83842612027381</c:v>
                </c:pt>
                <c:pt idx="36">
                  <c:v>109.84723488825784</c:v>
                </c:pt>
                <c:pt idx="37">
                  <c:v>109.8553428677951</c:v>
                </c:pt>
                <c:pt idx="38">
                  <c:v>109.86282242936232</c:v>
                </c:pt>
                <c:pt idx="39">
                  <c:v>109.86973684179463</c:v>
                </c:pt>
                <c:pt idx="40">
                  <c:v>109.87614161142727</c:v>
                </c:pt>
                <c:pt idx="41">
                  <c:v>109.88208559699062</c:v>
                </c:pt>
                <c:pt idx="42">
                  <c:v>109.8876119421505</c:v>
                </c:pt>
                <c:pt idx="43">
                  <c:v>109.89275885898599</c:v>
                </c:pt>
                <c:pt idx="44">
                  <c:v>109.8975602890156</c:v>
                </c:pt>
                <c:pt idx="45">
                  <c:v>109.90204646315672</c:v>
                </c:pt>
                <c:pt idx="46">
                  <c:v>109.90624437789322</c:v>
                </c:pt>
                <c:pt idx="47">
                  <c:v>109.91017820167561</c:v>
                </c:pt>
                <c:pt idx="48">
                  <c:v>109.91386962299208</c:v>
                </c:pt>
                <c:pt idx="49">
                  <c:v>109.9173381494824</c:v>
                </c:pt>
                <c:pt idx="50">
                  <c:v>109.92060136580668</c:v>
                </c:pt>
                <c:pt idx="51">
                  <c:v>109.92367515664071</c:v>
                </c:pt>
                <c:pt idx="52">
                  <c:v>109.92657390008431</c:v>
                </c:pt>
                <c:pt idx="53">
                  <c:v>109.92931063588372</c:v>
                </c:pt>
                <c:pt idx="54">
                  <c:v>109.93189721214711</c:v>
                </c:pt>
                <c:pt idx="55">
                  <c:v>109.93434441363816</c:v>
                </c:pt>
                <c:pt idx="56">
                  <c:v>109.93666207424386</c:v>
                </c:pt>
                <c:pt idx="57">
                  <c:v>109.93885917580856</c:v>
                </c:pt>
                <c:pt idx="58">
                  <c:v>109.9409439351903</c:v>
                </c:pt>
                <c:pt idx="59">
                  <c:v>109.94292388111619</c:v>
                </c:pt>
                <c:pt idx="60">
                  <c:v>109.94480592218009</c:v>
                </c:pt>
                <c:pt idx="61">
                  <c:v>109.94659640713022</c:v>
                </c:pt>
                <c:pt idx="62">
                  <c:v>109.94830117842947</c:v>
                </c:pt>
                <c:pt idx="63">
                  <c:v>109.94992561993277</c:v>
                </c:pt>
                <c:pt idx="64">
                  <c:v>109.95147469940849</c:v>
                </c:pt>
                <c:pt idx="65">
                  <c:v>109.95295300653113</c:v>
                </c:pt>
                <c:pt idx="66">
                  <c:v>109.95436478688826</c:v>
                </c:pt>
                <c:pt idx="67">
                  <c:v>109.95571397247244</c:v>
                </c:pt>
                <c:pt idx="68">
                  <c:v>109.95700420906709</c:v>
                </c:pt>
                <c:pt idx="69">
                  <c:v>109.95823888088289</c:v>
                </c:pt>
                <c:pt idx="70">
                  <c:v>109.95942113275534</c:v>
                </c:pt>
                <c:pt idx="71">
                  <c:v>109.96055389017586</c:v>
                </c:pt>
                <c:pt idx="72">
                  <c:v>109.96163987739443</c:v>
                </c:pt>
                <c:pt idx="73">
                  <c:v>109.96268163380314</c:v>
                </c:pt>
                <c:pt idx="74">
                  <c:v>109.96368152878473</c:v>
                </c:pt>
                <c:pt idx="75">
                  <c:v>109.96464177518838</c:v>
                </c:pt>
                <c:pt idx="76">
                  <c:v>109.96556444157544</c:v>
                </c:pt>
                <c:pt idx="77">
                  <c:v>109.96645146336236</c:v>
                </c:pt>
                <c:pt idx="78">
                  <c:v>109.96730465297253</c:v>
                </c:pt>
                <c:pt idx="79">
                  <c:v>109.9681257090963</c:v>
                </c:pt>
                <c:pt idx="80">
                  <c:v>109.96891622514808</c:v>
                </c:pt>
                <c:pt idx="81">
                  <c:v>109.96967769699877</c:v>
                </c:pt>
                <c:pt idx="82">
                  <c:v>109.9704115300536</c:v>
                </c:pt>
                <c:pt idx="83">
                  <c:v>109.97111904573822</c:v>
                </c:pt>
                <c:pt idx="84">
                  <c:v>109.97180148744846</c:v>
                </c:pt>
                <c:pt idx="85">
                  <c:v>109.97246002601447</c:v>
                </c:pt>
                <c:pt idx="86">
                  <c:v>109.97309576472333</c:v>
                </c:pt>
                <c:pt idx="87">
                  <c:v>109.97370974394086</c:v>
                </c:pt>
                <c:pt idx="88">
                  <c:v>109.97430294536885</c:v>
                </c:pt>
                <c:pt idx="89">
                  <c:v>109.97487629596969</c:v>
                </c:pt>
                <c:pt idx="90">
                  <c:v>109.97543067158838</c:v>
                </c:pt>
                <c:pt idx="91">
                  <c:v>109.97596690029788</c:v>
                </c:pt>
                <c:pt idx="92">
                  <c:v>109.97648576549182</c:v>
                </c:pt>
                <c:pt idx="93">
                  <c:v>109.9769880087462</c:v>
                </c:pt>
                <c:pt idx="94">
                  <c:v>109.97747433246944</c:v>
                </c:pt>
                <c:pt idx="95">
                  <c:v>109.97794540235873</c:v>
                </c:pt>
                <c:pt idx="96">
                  <c:v>109.97840184967829</c:v>
                </c:pt>
                <c:pt idx="97">
                  <c:v>109.97884427337465</c:v>
                </c:pt>
                <c:pt idx="98">
                  <c:v>109.97927324204167</c:v>
                </c:pt>
                <c:pt idx="99">
                  <c:v>109.9796892957477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6"/>
          <c:order val="96"/>
          <c:spPr>
            <a:ln w="12700">
              <a:solidFill>
                <a:srgbClr val="000080"/>
              </a:solidFill>
              <a:prstDash val="lgDash"/>
            </a:ln>
          </c:spPr>
          <c:marker>
            <c:symbol val="none"/>
          </c:marker>
          <c:val>
            <c:numRef>
              <c:f>[1]Hoja1!$B$110:$GS$110</c:f>
              <c:numCache>
                <c:formatCode>General</c:formatCode>
                <c:ptCount val="200"/>
                <c:pt idx="0">
                  <c:v>0</c:v>
                </c:pt>
                <c:pt idx="1">
                  <c:v>55.173498140004348</c:v>
                </c:pt>
                <c:pt idx="2">
                  <c:v>84.524447565747707</c:v>
                </c:pt>
                <c:pt idx="3">
                  <c:v>97.777861029088641</c:v>
                </c:pt>
                <c:pt idx="4">
                  <c:v>104.21968241857267</c:v>
                </c:pt>
                <c:pt idx="5">
                  <c:v>107.70017786583145</c:v>
                </c:pt>
                <c:pt idx="6">
                  <c:v>109.75833024612133</c:v>
                </c:pt>
                <c:pt idx="7">
                  <c:v>111.06518895706148</c:v>
                </c:pt>
                <c:pt idx="8">
                  <c:v>111.94268256594658</c:v>
                </c:pt>
                <c:pt idx="9">
                  <c:v>112.55864624894616</c:v>
                </c:pt>
                <c:pt idx="10">
                  <c:v>113.00684647157503</c:v>
                </c:pt>
                <c:pt idx="11">
                  <c:v>113.34275521475249</c:v>
                </c:pt>
                <c:pt idx="12">
                  <c:v>113.60079273409407</c:v>
                </c:pt>
                <c:pt idx="13">
                  <c:v>113.80319155499008</c:v>
                </c:pt>
                <c:pt idx="14">
                  <c:v>113.96481084261875</c:v>
                </c:pt>
                <c:pt idx="15">
                  <c:v>114.09587753602274</c:v>
                </c:pt>
                <c:pt idx="16">
                  <c:v>114.20361191636334</c:v>
                </c:pt>
                <c:pt idx="17">
                  <c:v>114.29322637983711</c:v>
                </c:pt>
                <c:pt idx="18">
                  <c:v>114.36855845715506</c:v>
                </c:pt>
                <c:pt idx="19">
                  <c:v>114.432483173744</c:v>
                </c:pt>
                <c:pt idx="20">
                  <c:v>114.48718829560063</c:v>
                </c:pt>
                <c:pt idx="21">
                  <c:v>114.53436210040857</c:v>
                </c:pt>
                <c:pt idx="22">
                  <c:v>114.57532400847606</c:v>
                </c:pt>
                <c:pt idx="23">
                  <c:v>114.61111708516746</c:v>
                </c:pt>
                <c:pt idx="24">
                  <c:v>114.64257460530953</c:v>
                </c:pt>
                <c:pt idx="25">
                  <c:v>114.67036866000251</c:v>
                </c:pt>
                <c:pt idx="26">
                  <c:v>114.69504612988582</c:v>
                </c:pt>
                <c:pt idx="27">
                  <c:v>114.71705563873667</c:v>
                </c:pt>
                <c:pt idx="28">
                  <c:v>114.73676797974962</c:v>
                </c:pt>
                <c:pt idx="29">
                  <c:v>114.75449175874375</c:v>
                </c:pt>
                <c:pt idx="30">
                  <c:v>114.77048549164141</c:v>
                </c:pt>
                <c:pt idx="31">
                  <c:v>114.78496704507013</c:v>
                </c:pt>
                <c:pt idx="32">
                  <c:v>114.79812106609937</c:v>
                </c:pt>
                <c:pt idx="33">
                  <c:v>114.81010487576918</c:v>
                </c:pt>
                <c:pt idx="34">
                  <c:v>114.82105317873064</c:v>
                </c:pt>
                <c:pt idx="35">
                  <c:v>114.83108185301353</c:v>
                </c:pt>
                <c:pt idx="36">
                  <c:v>114.84029101954229</c:v>
                </c:pt>
                <c:pt idx="37">
                  <c:v>114.84876754360397</c:v>
                </c:pt>
                <c:pt idx="38">
                  <c:v>114.85658708524244</c:v>
                </c:pt>
                <c:pt idx="39">
                  <c:v>114.86381578914894</c:v>
                </c:pt>
                <c:pt idx="40">
                  <c:v>114.87051168467396</c:v>
                </c:pt>
                <c:pt idx="41">
                  <c:v>114.87672585139929</c:v>
                </c:pt>
                <c:pt idx="42">
                  <c:v>114.88250339406643</c:v>
                </c:pt>
                <c:pt idx="43">
                  <c:v>114.88788426166715</c:v>
                </c:pt>
                <c:pt idx="44">
                  <c:v>114.89290393851631</c:v>
                </c:pt>
                <c:pt idx="45">
                  <c:v>114.89759402966385</c:v>
                </c:pt>
                <c:pt idx="46">
                  <c:v>114.90198275870655</c:v>
                </c:pt>
                <c:pt idx="47">
                  <c:v>114.90609539266087</c:v>
                </c:pt>
                <c:pt idx="48">
                  <c:v>114.90995460585536</c:v>
                </c:pt>
                <c:pt idx="49">
                  <c:v>114.9135807926407</c:v>
                </c:pt>
                <c:pt idx="50">
                  <c:v>114.9169923369797</c:v>
                </c:pt>
                <c:pt idx="51">
                  <c:v>114.92020584557893</c:v>
                </c:pt>
                <c:pt idx="52">
                  <c:v>114.92323635008813</c:v>
                </c:pt>
                <c:pt idx="53">
                  <c:v>114.92609748296934</c:v>
                </c:pt>
                <c:pt idx="54">
                  <c:v>114.92880163088107</c:v>
                </c:pt>
                <c:pt idx="55">
                  <c:v>114.93136006880353</c:v>
                </c:pt>
                <c:pt idx="56">
                  <c:v>114.93378307761857</c:v>
                </c:pt>
                <c:pt idx="57">
                  <c:v>114.93608004743622</c:v>
                </c:pt>
                <c:pt idx="58">
                  <c:v>114.93825956860805</c:v>
                </c:pt>
                <c:pt idx="59">
                  <c:v>114.94032951207602</c:v>
                </c:pt>
                <c:pt idx="60">
                  <c:v>114.942297100461</c:v>
                </c:pt>
                <c:pt idx="61">
                  <c:v>114.94416897109069</c:v>
                </c:pt>
                <c:pt idx="62">
                  <c:v>114.94595123199444</c:v>
                </c:pt>
                <c:pt idx="63">
                  <c:v>114.9476495117479</c:v>
                </c:pt>
                <c:pt idx="64">
                  <c:v>114.94926900392706</c:v>
                </c:pt>
                <c:pt idx="65">
                  <c:v>114.950814506828</c:v>
                </c:pt>
                <c:pt idx="66">
                  <c:v>114.95229045901955</c:v>
                </c:pt>
                <c:pt idx="67">
                  <c:v>114.9537009712212</c:v>
                </c:pt>
                <c:pt idx="68">
                  <c:v>114.95504985493378</c:v>
                </c:pt>
                <c:pt idx="69">
                  <c:v>114.95634064819575</c:v>
                </c:pt>
                <c:pt idx="70">
                  <c:v>114.95757663878967</c:v>
                </c:pt>
                <c:pt idx="71">
                  <c:v>114.95876088518386</c:v>
                </c:pt>
                <c:pt idx="72">
                  <c:v>114.95989623545782</c:v>
                </c:pt>
                <c:pt idx="73">
                  <c:v>114.96098534443055</c:v>
                </c:pt>
                <c:pt idx="74">
                  <c:v>114.96203068918405</c:v>
                </c:pt>
                <c:pt idx="75">
                  <c:v>114.9630345831515</c:v>
                </c:pt>
                <c:pt idx="76">
                  <c:v>114.96399918891977</c:v>
                </c:pt>
                <c:pt idx="77">
                  <c:v>114.96492652987884</c:v>
                </c:pt>
                <c:pt idx="78">
                  <c:v>114.96581850083491</c:v>
                </c:pt>
                <c:pt idx="79">
                  <c:v>114.96667687769158</c:v>
                </c:pt>
                <c:pt idx="80">
                  <c:v>114.96750332629117</c:v>
                </c:pt>
                <c:pt idx="81">
                  <c:v>114.96829941049872</c:v>
                </c:pt>
                <c:pt idx="82">
                  <c:v>114.96906659960149</c:v>
                </c:pt>
                <c:pt idx="83">
                  <c:v>114.96980627508995</c:v>
                </c:pt>
                <c:pt idx="84">
                  <c:v>114.97051973687795</c:v>
                </c:pt>
                <c:pt idx="85">
                  <c:v>114.97120820901513</c:v>
                </c:pt>
                <c:pt idx="86">
                  <c:v>114.97187284493802</c:v>
                </c:pt>
                <c:pt idx="87">
                  <c:v>114.9725147323018</c:v>
                </c:pt>
                <c:pt idx="88">
                  <c:v>114.97313489743107</c:v>
                </c:pt>
                <c:pt idx="89">
                  <c:v>114.97373430942287</c:v>
                </c:pt>
                <c:pt idx="90">
                  <c:v>114.97431388393332</c:v>
                </c:pt>
                <c:pt idx="91">
                  <c:v>114.97487448667506</c:v>
                </c:pt>
                <c:pt idx="92">
                  <c:v>114.97541693665055</c:v>
                </c:pt>
                <c:pt idx="93">
                  <c:v>114.97594200914375</c:v>
                </c:pt>
                <c:pt idx="94">
                  <c:v>114.97645043849079</c:v>
                </c:pt>
                <c:pt idx="95">
                  <c:v>114.97694292064776</c:v>
                </c:pt>
                <c:pt idx="96">
                  <c:v>114.97742011557276</c:v>
                </c:pt>
                <c:pt idx="97">
                  <c:v>114.97788264943713</c:v>
                </c:pt>
                <c:pt idx="98">
                  <c:v>114.97833111667993</c:v>
                </c:pt>
                <c:pt idx="99">
                  <c:v>114.97876608191805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7"/>
          <c:order val="97"/>
          <c:spPr>
            <a:ln w="12700">
              <a:solidFill>
                <a:srgbClr val="808000"/>
              </a:solidFill>
              <a:prstDash val="lgDash"/>
            </a:ln>
          </c:spPr>
          <c:marker>
            <c:symbol val="none"/>
          </c:marker>
          <c:val>
            <c:numRef>
              <c:f>[1]Hoja1!$B$111:$GS$111</c:f>
              <c:numCache>
                <c:formatCode>General</c:formatCode>
                <c:ptCount val="200"/>
                <c:pt idx="0">
                  <c:v>0</c:v>
                </c:pt>
                <c:pt idx="1">
                  <c:v>57.572345885221928</c:v>
                </c:pt>
                <c:pt idx="2">
                  <c:v>88.199423546867166</c:v>
                </c:pt>
                <c:pt idx="3">
                  <c:v>102.02907237817945</c:v>
                </c:pt>
                <c:pt idx="4">
                  <c:v>108.75097295851062</c:v>
                </c:pt>
                <c:pt idx="5">
                  <c:v>112.38279429478064</c:v>
                </c:pt>
                <c:pt idx="6">
                  <c:v>114.53043156117008</c:v>
                </c:pt>
                <c:pt idx="7">
                  <c:v>115.89411021606415</c:v>
                </c:pt>
                <c:pt idx="8">
                  <c:v>116.80975572098774</c:v>
                </c:pt>
                <c:pt idx="9">
                  <c:v>117.45250043368294</c:v>
                </c:pt>
                <c:pt idx="10">
                  <c:v>117.92018762251307</c:v>
                </c:pt>
                <c:pt idx="11">
                  <c:v>118.27070109365476</c:v>
                </c:pt>
                <c:pt idx="12">
                  <c:v>118.53995763557641</c:v>
                </c:pt>
                <c:pt idx="13">
                  <c:v>118.75115640520704</c:v>
                </c:pt>
                <c:pt idx="14">
                  <c:v>118.91980261838478</c:v>
                </c:pt>
                <c:pt idx="15">
                  <c:v>119.05656786367591</c:v>
                </c:pt>
                <c:pt idx="16">
                  <c:v>119.16898634750957</c:v>
                </c:pt>
                <c:pt idx="17">
                  <c:v>119.26249709200394</c:v>
                </c:pt>
                <c:pt idx="18">
                  <c:v>119.34110447703137</c:v>
                </c:pt>
                <c:pt idx="19">
                  <c:v>119.40780852912418</c:v>
                </c:pt>
                <c:pt idx="20">
                  <c:v>119.4648921345398</c:v>
                </c:pt>
                <c:pt idx="21">
                  <c:v>119.51411697433937</c:v>
                </c:pt>
                <c:pt idx="22">
                  <c:v>119.55685983493154</c:v>
                </c:pt>
                <c:pt idx="23">
                  <c:v>119.59420913234865</c:v>
                </c:pt>
                <c:pt idx="24">
                  <c:v>119.62703437075778</c:v>
                </c:pt>
                <c:pt idx="25">
                  <c:v>119.65603686261132</c:v>
                </c:pt>
                <c:pt idx="26">
                  <c:v>119.68178726596781</c:v>
                </c:pt>
                <c:pt idx="27">
                  <c:v>119.70475370998608</c:v>
                </c:pt>
                <c:pt idx="28">
                  <c:v>119.72532310930394</c:v>
                </c:pt>
                <c:pt idx="29">
                  <c:v>119.74381748738477</c:v>
                </c:pt>
                <c:pt idx="30">
                  <c:v>119.76050659997365</c:v>
                </c:pt>
                <c:pt idx="31">
                  <c:v>119.77561778616014</c:v>
                </c:pt>
                <c:pt idx="32">
                  <c:v>119.78934372114716</c:v>
                </c:pt>
                <c:pt idx="33">
                  <c:v>119.80184856602001</c:v>
                </c:pt>
                <c:pt idx="34">
                  <c:v>119.8132728821537</c:v>
                </c:pt>
                <c:pt idx="35">
                  <c:v>119.82373758575325</c:v>
                </c:pt>
                <c:pt idx="36">
                  <c:v>119.83334715082674</c:v>
                </c:pt>
                <c:pt idx="37">
                  <c:v>119.84219221941285</c:v>
                </c:pt>
                <c:pt idx="38">
                  <c:v>119.85035174112254</c:v>
                </c:pt>
                <c:pt idx="39">
                  <c:v>119.85789473650324</c:v>
                </c:pt>
                <c:pt idx="40">
                  <c:v>119.86488175792066</c:v>
                </c:pt>
                <c:pt idx="41">
                  <c:v>119.87136610580795</c:v>
                </c:pt>
                <c:pt idx="42">
                  <c:v>119.87739484598237</c:v>
                </c:pt>
                <c:pt idx="43">
                  <c:v>119.88300966434834</c:v>
                </c:pt>
                <c:pt idx="44">
                  <c:v>119.88824758801702</c:v>
                </c:pt>
                <c:pt idx="45">
                  <c:v>119.89314159617096</c:v>
                </c:pt>
                <c:pt idx="46">
                  <c:v>119.89772113951987</c:v>
                </c:pt>
                <c:pt idx="47">
                  <c:v>119.90201258364613</c:v>
                </c:pt>
                <c:pt idx="48">
                  <c:v>119.90603958871863</c:v>
                </c:pt>
                <c:pt idx="49">
                  <c:v>119.90982343579898</c:v>
                </c:pt>
                <c:pt idx="50">
                  <c:v>119.91338330815275</c:v>
                </c:pt>
                <c:pt idx="51">
                  <c:v>119.91673653451714</c:v>
                </c:pt>
                <c:pt idx="52">
                  <c:v>119.91989880009197</c:v>
                </c:pt>
                <c:pt idx="53">
                  <c:v>119.92288433005497</c:v>
                </c:pt>
                <c:pt idx="54">
                  <c:v>119.92570604961503</c:v>
                </c:pt>
                <c:pt idx="55">
                  <c:v>119.9283757239689</c:v>
                </c:pt>
                <c:pt idx="56">
                  <c:v>119.93090408099329</c:v>
                </c:pt>
                <c:pt idx="57">
                  <c:v>119.93330091906388</c:v>
                </c:pt>
                <c:pt idx="58">
                  <c:v>119.93557520202579</c:v>
                </c:pt>
                <c:pt idx="59">
                  <c:v>119.93773514303585</c:v>
                </c:pt>
                <c:pt idx="60">
                  <c:v>119.93978827874191</c:v>
                </c:pt>
                <c:pt idx="61">
                  <c:v>119.94174153505115</c:v>
                </c:pt>
                <c:pt idx="62">
                  <c:v>119.94360128555942</c:v>
                </c:pt>
                <c:pt idx="63">
                  <c:v>119.94537340356302</c:v>
                </c:pt>
                <c:pt idx="64">
                  <c:v>119.94706330844564</c:v>
                </c:pt>
                <c:pt idx="65">
                  <c:v>119.94867600712487</c:v>
                </c:pt>
                <c:pt idx="66">
                  <c:v>119.95021613115084</c:v>
                </c:pt>
                <c:pt idx="67">
                  <c:v>119.95168796996994</c:v>
                </c:pt>
                <c:pt idx="68">
                  <c:v>119.95309550080047</c:v>
                </c:pt>
                <c:pt idx="69">
                  <c:v>119.95444241550861</c:v>
                </c:pt>
                <c:pt idx="70">
                  <c:v>119.95573214482401</c:v>
                </c:pt>
                <c:pt idx="71">
                  <c:v>119.95696788019185</c:v>
                </c:pt>
                <c:pt idx="72">
                  <c:v>119.95815259352119</c:v>
                </c:pt>
                <c:pt idx="73">
                  <c:v>119.95928905505797</c:v>
                </c:pt>
                <c:pt idx="74">
                  <c:v>119.96037984958335</c:v>
                </c:pt>
                <c:pt idx="75">
                  <c:v>119.9614273911146</c:v>
                </c:pt>
                <c:pt idx="76">
                  <c:v>119.96243393626412</c:v>
                </c:pt>
                <c:pt idx="77">
                  <c:v>119.96340159639531</c:v>
                </c:pt>
                <c:pt idx="78">
                  <c:v>119.9643323486973</c:v>
                </c:pt>
                <c:pt idx="79">
                  <c:v>119.96522804628687</c:v>
                </c:pt>
                <c:pt idx="80">
                  <c:v>119.96609042743427</c:v>
                </c:pt>
                <c:pt idx="81">
                  <c:v>119.96692112399866</c:v>
                </c:pt>
                <c:pt idx="82">
                  <c:v>119.96772166914938</c:v>
                </c:pt>
                <c:pt idx="83">
                  <c:v>119.96849350444168</c:v>
                </c:pt>
                <c:pt idx="84">
                  <c:v>119.96923798630742</c:v>
                </c:pt>
                <c:pt idx="85">
                  <c:v>119.96995639201579</c:v>
                </c:pt>
                <c:pt idx="86">
                  <c:v>119.97064992515271</c:v>
                </c:pt>
                <c:pt idx="87">
                  <c:v>119.97131972066275</c:v>
                </c:pt>
                <c:pt idx="88">
                  <c:v>119.97196684949328</c:v>
                </c:pt>
                <c:pt idx="89">
                  <c:v>119.97259232287603</c:v>
                </c:pt>
                <c:pt idx="90">
                  <c:v>119.97319709627824</c:v>
                </c:pt>
                <c:pt idx="91">
                  <c:v>119.97378207305223</c:v>
                </c:pt>
                <c:pt idx="92">
                  <c:v>119.97434810780926</c:v>
                </c:pt>
                <c:pt idx="93">
                  <c:v>119.97489600954131</c:v>
                </c:pt>
                <c:pt idx="94">
                  <c:v>119.97542654451212</c:v>
                </c:pt>
                <c:pt idx="95">
                  <c:v>119.97594043893679</c:v>
                </c:pt>
                <c:pt idx="96">
                  <c:v>119.97643838146722</c:v>
                </c:pt>
                <c:pt idx="97">
                  <c:v>119.97692102549962</c:v>
                </c:pt>
                <c:pt idx="98">
                  <c:v>119.97738899131818</c:v>
                </c:pt>
                <c:pt idx="99">
                  <c:v>119.9778428680884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8"/>
          <c:order val="98"/>
          <c:spPr>
            <a:ln w="12700">
              <a:solidFill>
                <a:srgbClr val="800080"/>
              </a:solidFill>
              <a:prstDash val="lgDash"/>
            </a:ln>
          </c:spPr>
          <c:marker>
            <c:symbol val="none"/>
          </c:marker>
          <c:val>
            <c:numRef>
              <c:f>[1]Hoja1!$B$112:$GS$112</c:f>
              <c:numCache>
                <c:formatCode>General</c:formatCode>
                <c:ptCount val="200"/>
                <c:pt idx="0">
                  <c:v>0</c:v>
                </c:pt>
                <c:pt idx="1">
                  <c:v>59.971193630439508</c:v>
                </c:pt>
                <c:pt idx="2">
                  <c:v>91.87439952798664</c:v>
                </c:pt>
                <c:pt idx="3">
                  <c:v>106.28028372727026</c:v>
                </c:pt>
                <c:pt idx="4">
                  <c:v>113.28226349844856</c:v>
                </c:pt>
                <c:pt idx="5">
                  <c:v>117.06541072372984</c:v>
                </c:pt>
                <c:pt idx="6">
                  <c:v>119.30253287621883</c:v>
                </c:pt>
                <c:pt idx="7">
                  <c:v>120.72303147506683</c:v>
                </c:pt>
                <c:pt idx="8">
                  <c:v>121.67682887602889</c:v>
                </c:pt>
                <c:pt idx="9">
                  <c:v>122.34635461841974</c:v>
                </c:pt>
                <c:pt idx="10">
                  <c:v>122.83352877345112</c:v>
                </c:pt>
                <c:pt idx="11">
                  <c:v>123.19864697255704</c:v>
                </c:pt>
                <c:pt idx="12">
                  <c:v>123.47912253705877</c:v>
                </c:pt>
                <c:pt idx="13">
                  <c:v>123.699121255424</c:v>
                </c:pt>
                <c:pt idx="14">
                  <c:v>123.87479439415081</c:v>
                </c:pt>
                <c:pt idx="15">
                  <c:v>124.01725819132906</c:v>
                </c:pt>
                <c:pt idx="16">
                  <c:v>124.1343607786558</c:v>
                </c:pt>
                <c:pt idx="17">
                  <c:v>124.23176780417076</c:v>
                </c:pt>
                <c:pt idx="18">
                  <c:v>124.31365049690768</c:v>
                </c:pt>
                <c:pt idx="19">
                  <c:v>124.38313388450435</c:v>
                </c:pt>
                <c:pt idx="20">
                  <c:v>124.44259597347896</c:v>
                </c:pt>
                <c:pt idx="21">
                  <c:v>124.49387184827019</c:v>
                </c:pt>
                <c:pt idx="22">
                  <c:v>124.53839566138703</c:v>
                </c:pt>
                <c:pt idx="23">
                  <c:v>124.57730117952985</c:v>
                </c:pt>
                <c:pt idx="24">
                  <c:v>124.61149413620602</c:v>
                </c:pt>
                <c:pt idx="25">
                  <c:v>124.64170506522012</c:v>
                </c:pt>
                <c:pt idx="26">
                  <c:v>124.66852840204982</c:v>
                </c:pt>
                <c:pt idx="27">
                  <c:v>124.6924517812355</c:v>
                </c:pt>
                <c:pt idx="28">
                  <c:v>124.71387823885829</c:v>
                </c:pt>
                <c:pt idx="29">
                  <c:v>124.73314321602581</c:v>
                </c:pt>
                <c:pt idx="30">
                  <c:v>124.75052770830588</c:v>
                </c:pt>
                <c:pt idx="31">
                  <c:v>124.76626852725015</c:v>
                </c:pt>
                <c:pt idx="32">
                  <c:v>124.78056637619495</c:v>
                </c:pt>
                <c:pt idx="33">
                  <c:v>124.79359225627084</c:v>
                </c:pt>
                <c:pt idx="34">
                  <c:v>124.80549258557677</c:v>
                </c:pt>
                <c:pt idx="35">
                  <c:v>124.81639331849297</c:v>
                </c:pt>
                <c:pt idx="36">
                  <c:v>124.82640328211119</c:v>
                </c:pt>
                <c:pt idx="37">
                  <c:v>124.83561689522172</c:v>
                </c:pt>
                <c:pt idx="38">
                  <c:v>124.84411639700265</c:v>
                </c:pt>
                <c:pt idx="39">
                  <c:v>124.85197368385755</c:v>
                </c:pt>
                <c:pt idx="40">
                  <c:v>124.85925183116734</c:v>
                </c:pt>
                <c:pt idx="41">
                  <c:v>124.86600636021662</c:v>
                </c:pt>
                <c:pt idx="42">
                  <c:v>124.8722862978983</c:v>
                </c:pt>
                <c:pt idx="43">
                  <c:v>124.87813506702952</c:v>
                </c:pt>
                <c:pt idx="44">
                  <c:v>124.88359123751773</c:v>
                </c:pt>
                <c:pt idx="45">
                  <c:v>124.88868916267809</c:v>
                </c:pt>
                <c:pt idx="46">
                  <c:v>124.89345952033321</c:v>
                </c:pt>
                <c:pt idx="47">
                  <c:v>124.89792977463138</c:v>
                </c:pt>
                <c:pt idx="48">
                  <c:v>124.90212457158191</c:v>
                </c:pt>
                <c:pt idx="49">
                  <c:v>124.90606607895728</c:v>
                </c:pt>
                <c:pt idx="50">
                  <c:v>124.90977427932577</c:v>
                </c:pt>
                <c:pt idx="51">
                  <c:v>124.91326722345536</c:v>
                </c:pt>
                <c:pt idx="52">
                  <c:v>124.9165612500958</c:v>
                </c:pt>
                <c:pt idx="53">
                  <c:v>124.91967117714059</c:v>
                </c:pt>
                <c:pt idx="54">
                  <c:v>124.92261046834899</c:v>
                </c:pt>
                <c:pt idx="55">
                  <c:v>124.92539137913427</c:v>
                </c:pt>
                <c:pt idx="56">
                  <c:v>124.92802508436802</c:v>
                </c:pt>
                <c:pt idx="57">
                  <c:v>124.93052179069154</c:v>
                </c:pt>
                <c:pt idx="58">
                  <c:v>124.93289083544353</c:v>
                </c:pt>
                <c:pt idx="59">
                  <c:v>124.93514077399567</c:v>
                </c:pt>
                <c:pt idx="60">
                  <c:v>124.93727945702284</c:v>
                </c:pt>
                <c:pt idx="61">
                  <c:v>124.93931409901161</c:v>
                </c:pt>
                <c:pt idx="62">
                  <c:v>124.94125133912439</c:v>
                </c:pt>
                <c:pt idx="63">
                  <c:v>124.94309729537815</c:v>
                </c:pt>
                <c:pt idx="64">
                  <c:v>124.9448576129642</c:v>
                </c:pt>
                <c:pt idx="65">
                  <c:v>124.94653750742174</c:v>
                </c:pt>
                <c:pt idx="66">
                  <c:v>124.94814180328213</c:v>
                </c:pt>
                <c:pt idx="67">
                  <c:v>124.94967496871868</c:v>
                </c:pt>
                <c:pt idx="68">
                  <c:v>124.95114114666715</c:v>
                </c:pt>
                <c:pt idx="69">
                  <c:v>124.95254418282147</c:v>
                </c:pt>
                <c:pt idx="70">
                  <c:v>124.95388765085833</c:v>
                </c:pt>
                <c:pt idx="71">
                  <c:v>124.95517487519984</c:v>
                </c:pt>
                <c:pt idx="72">
                  <c:v>124.95640895158458</c:v>
                </c:pt>
                <c:pt idx="73">
                  <c:v>124.95759276568538</c:v>
                </c:pt>
                <c:pt idx="74">
                  <c:v>124.95872900998266</c:v>
                </c:pt>
                <c:pt idx="75">
                  <c:v>124.95982019907771</c:v>
                </c:pt>
                <c:pt idx="76">
                  <c:v>124.96086868360845</c:v>
                </c:pt>
                <c:pt idx="77">
                  <c:v>124.96187666291178</c:v>
                </c:pt>
                <c:pt idx="78">
                  <c:v>124.96284619655968</c:v>
                </c:pt>
                <c:pt idx="79">
                  <c:v>124.96377921488215</c:v>
                </c:pt>
                <c:pt idx="80">
                  <c:v>124.96467752857735</c:v>
                </c:pt>
                <c:pt idx="81">
                  <c:v>124.9655428374986</c:v>
                </c:pt>
                <c:pt idx="82">
                  <c:v>124.96637673869728</c:v>
                </c:pt>
                <c:pt idx="83">
                  <c:v>124.96718073379343</c:v>
                </c:pt>
                <c:pt idx="84">
                  <c:v>124.96795623573689</c:v>
                </c:pt>
                <c:pt idx="85">
                  <c:v>124.96870457501645</c:v>
                </c:pt>
                <c:pt idx="86">
                  <c:v>124.96942700536741</c:v>
                </c:pt>
                <c:pt idx="87">
                  <c:v>124.97012470902371</c:v>
                </c:pt>
                <c:pt idx="88">
                  <c:v>124.97079880155552</c:v>
                </c:pt>
                <c:pt idx="89">
                  <c:v>124.9714503363292</c:v>
                </c:pt>
                <c:pt idx="90">
                  <c:v>124.97208030862316</c:v>
                </c:pt>
                <c:pt idx="91">
                  <c:v>124.97268965942941</c:v>
                </c:pt>
                <c:pt idx="92">
                  <c:v>124.97327927896798</c:v>
                </c:pt>
                <c:pt idx="93">
                  <c:v>124.97385000993887</c:v>
                </c:pt>
                <c:pt idx="94">
                  <c:v>124.97440265053346</c:v>
                </c:pt>
                <c:pt idx="95">
                  <c:v>124.97493795722582</c:v>
                </c:pt>
                <c:pt idx="96">
                  <c:v>124.9754566473617</c:v>
                </c:pt>
                <c:pt idx="97">
                  <c:v>124.97595940156211</c:v>
                </c:pt>
                <c:pt idx="98">
                  <c:v>124.97644686595643</c:v>
                </c:pt>
                <c:pt idx="99">
                  <c:v>124.97691965425875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99"/>
          <c:order val="99"/>
          <c:spPr>
            <a:ln w="12700">
              <a:solidFill>
                <a:srgbClr val="008080"/>
              </a:solidFill>
              <a:prstDash val="lgDash"/>
            </a:ln>
          </c:spPr>
          <c:marker>
            <c:symbol val="none"/>
          </c:marker>
          <c:val>
            <c:numRef>
              <c:f>[1]Hoja1!$B$113:$GS$113</c:f>
              <c:numCache>
                <c:formatCode>General</c:formatCode>
                <c:ptCount val="200"/>
                <c:pt idx="0">
                  <c:v>0</c:v>
                </c:pt>
                <c:pt idx="1">
                  <c:v>62.370041375657088</c:v>
                </c:pt>
                <c:pt idx="2">
                  <c:v>95.549375509106099</c:v>
                </c:pt>
                <c:pt idx="3">
                  <c:v>110.53149507636107</c:v>
                </c:pt>
                <c:pt idx="4">
                  <c:v>117.8135540383865</c:v>
                </c:pt>
                <c:pt idx="5">
                  <c:v>121.74802715267903</c:v>
                </c:pt>
                <c:pt idx="6">
                  <c:v>124.07463419126759</c:v>
                </c:pt>
                <c:pt idx="7">
                  <c:v>125.5519527340695</c:v>
                </c:pt>
                <c:pt idx="8">
                  <c:v>126.54390203107005</c:v>
                </c:pt>
                <c:pt idx="9">
                  <c:v>127.24020880315652</c:v>
                </c:pt>
                <c:pt idx="10">
                  <c:v>127.74686992438916</c:v>
                </c:pt>
                <c:pt idx="11">
                  <c:v>128.12659285145932</c:v>
                </c:pt>
                <c:pt idx="12">
                  <c:v>128.41828743854111</c:v>
                </c:pt>
                <c:pt idx="13">
                  <c:v>128.64708610564097</c:v>
                </c:pt>
                <c:pt idx="14">
                  <c:v>128.82978616991684</c:v>
                </c:pt>
                <c:pt idx="15">
                  <c:v>128.97794851898223</c:v>
                </c:pt>
                <c:pt idx="16">
                  <c:v>129.09973520980205</c:v>
                </c:pt>
                <c:pt idx="17">
                  <c:v>129.2010385163376</c:v>
                </c:pt>
                <c:pt idx="18">
                  <c:v>129.28619651678397</c:v>
                </c:pt>
                <c:pt idx="19">
                  <c:v>129.35845923988452</c:v>
                </c:pt>
                <c:pt idx="20">
                  <c:v>129.42029981241811</c:v>
                </c:pt>
                <c:pt idx="21">
                  <c:v>129.47362672220098</c:v>
                </c:pt>
                <c:pt idx="22">
                  <c:v>129.51993148784251</c:v>
                </c:pt>
                <c:pt idx="23">
                  <c:v>129.56039322671106</c:v>
                </c:pt>
                <c:pt idx="24">
                  <c:v>129.59595390165427</c:v>
                </c:pt>
                <c:pt idx="25">
                  <c:v>129.62737326782894</c:v>
                </c:pt>
                <c:pt idx="26">
                  <c:v>129.65526953813179</c:v>
                </c:pt>
                <c:pt idx="27">
                  <c:v>129.68014985248493</c:v>
                </c:pt>
                <c:pt idx="28">
                  <c:v>129.70243336841261</c:v>
                </c:pt>
                <c:pt idx="29">
                  <c:v>129.72246894466684</c:v>
                </c:pt>
                <c:pt idx="30">
                  <c:v>129.74054881663812</c:v>
                </c:pt>
                <c:pt idx="31">
                  <c:v>129.75691926834014</c:v>
                </c:pt>
                <c:pt idx="32">
                  <c:v>129.77178903124275</c:v>
                </c:pt>
                <c:pt idx="33">
                  <c:v>129.78533594652168</c:v>
                </c:pt>
                <c:pt idx="34">
                  <c:v>129.79771228899983</c:v>
                </c:pt>
                <c:pt idx="35">
                  <c:v>129.80904905123268</c:v>
                </c:pt>
                <c:pt idx="36">
                  <c:v>129.81945941339563</c:v>
                </c:pt>
                <c:pt idx="37">
                  <c:v>129.82904157103059</c:v>
                </c:pt>
                <c:pt idx="38">
                  <c:v>129.83788105288275</c:v>
                </c:pt>
                <c:pt idx="39">
                  <c:v>129.84605263121185</c:v>
                </c:pt>
                <c:pt idx="40">
                  <c:v>129.85362190441404</c:v>
                </c:pt>
                <c:pt idx="41">
                  <c:v>129.8606466146253</c:v>
                </c:pt>
                <c:pt idx="42">
                  <c:v>129.86717774981423</c:v>
                </c:pt>
                <c:pt idx="43">
                  <c:v>129.87326046971071</c:v>
                </c:pt>
                <c:pt idx="44">
                  <c:v>129.87893488701843</c:v>
                </c:pt>
                <c:pt idx="45">
                  <c:v>129.8842367291852</c:v>
                </c:pt>
                <c:pt idx="46">
                  <c:v>129.88919790114653</c:v>
                </c:pt>
                <c:pt idx="47">
                  <c:v>129.89384696561663</c:v>
                </c:pt>
                <c:pt idx="48">
                  <c:v>129.89820955444517</c:v>
                </c:pt>
                <c:pt idx="49">
                  <c:v>129.90230872211558</c:v>
                </c:pt>
                <c:pt idx="50">
                  <c:v>129.90616525049882</c:v>
                </c:pt>
                <c:pt idx="51">
                  <c:v>129.90979791239357</c:v>
                </c:pt>
                <c:pt idx="52">
                  <c:v>129.91322370009962</c:v>
                </c:pt>
                <c:pt idx="53">
                  <c:v>129.91645802422622</c:v>
                </c:pt>
                <c:pt idx="54">
                  <c:v>129.91951488708295</c:v>
                </c:pt>
                <c:pt idx="55">
                  <c:v>129.92240703429962</c:v>
                </c:pt>
                <c:pt idx="56">
                  <c:v>129.92514608774272</c:v>
                </c:pt>
                <c:pt idx="57">
                  <c:v>129.92774266231922</c:v>
                </c:pt>
                <c:pt idx="58">
                  <c:v>129.93020646886126</c:v>
                </c:pt>
                <c:pt idx="59">
                  <c:v>129.9325464049555</c:v>
                </c:pt>
                <c:pt idx="60">
                  <c:v>129.93477063530375</c:v>
                </c:pt>
                <c:pt idx="61">
                  <c:v>129.93688666297209</c:v>
                </c:pt>
                <c:pt idx="62">
                  <c:v>129.93890139268939</c:v>
                </c:pt>
                <c:pt idx="63">
                  <c:v>129.94082118719328</c:v>
                </c:pt>
                <c:pt idx="64">
                  <c:v>129.94265191748278</c:v>
                </c:pt>
                <c:pt idx="65">
                  <c:v>129.9443990077186</c:v>
                </c:pt>
                <c:pt idx="66">
                  <c:v>129.9460674754134</c:v>
                </c:pt>
                <c:pt idx="67">
                  <c:v>129.94766196746744</c:v>
                </c:pt>
                <c:pt idx="68">
                  <c:v>129.94918679253385</c:v>
                </c:pt>
                <c:pt idx="69">
                  <c:v>129.95064595013432</c:v>
                </c:pt>
                <c:pt idx="70">
                  <c:v>129.95204315689267</c:v>
                </c:pt>
                <c:pt idx="71">
                  <c:v>129.95338187020783</c:v>
                </c:pt>
                <c:pt idx="72">
                  <c:v>129.95466530964796</c:v>
                </c:pt>
                <c:pt idx="73">
                  <c:v>129.9558964763128</c:v>
                </c:pt>
                <c:pt idx="74">
                  <c:v>129.95707817038198</c:v>
                </c:pt>
                <c:pt idx="75">
                  <c:v>129.95821300704083</c:v>
                </c:pt>
                <c:pt idx="76">
                  <c:v>129.95930343095279</c:v>
                </c:pt>
                <c:pt idx="77">
                  <c:v>129.96035172942825</c:v>
                </c:pt>
                <c:pt idx="78">
                  <c:v>129.96136004442207</c:v>
                </c:pt>
                <c:pt idx="79">
                  <c:v>129.96233038347745</c:v>
                </c:pt>
                <c:pt idx="80">
                  <c:v>129.96326462972044</c:v>
                </c:pt>
                <c:pt idx="81">
                  <c:v>129.96416455099853</c:v>
                </c:pt>
                <c:pt idx="82">
                  <c:v>129.96503180824516</c:v>
                </c:pt>
                <c:pt idx="83">
                  <c:v>129.96586796314517</c:v>
                </c:pt>
                <c:pt idx="84">
                  <c:v>129.96667448516638</c:v>
                </c:pt>
                <c:pt idx="85">
                  <c:v>129.96745275801712</c:v>
                </c:pt>
                <c:pt idx="86">
                  <c:v>129.9682040855821</c:v>
                </c:pt>
                <c:pt idx="87">
                  <c:v>129.96892969738465</c:v>
                </c:pt>
                <c:pt idx="88">
                  <c:v>129.96963075361774</c:v>
                </c:pt>
                <c:pt idx="89">
                  <c:v>129.97030834978236</c:v>
                </c:pt>
                <c:pt idx="90">
                  <c:v>129.9709635209681</c:v>
                </c:pt>
                <c:pt idx="91">
                  <c:v>129.97159724580658</c:v>
                </c:pt>
                <c:pt idx="92">
                  <c:v>129.97221045012671</c:v>
                </c:pt>
                <c:pt idx="93">
                  <c:v>129.97280401033643</c:v>
                </c:pt>
                <c:pt idx="94">
                  <c:v>129.97337875655481</c:v>
                </c:pt>
                <c:pt idx="95">
                  <c:v>129.97393547551485</c:v>
                </c:pt>
                <c:pt idx="96">
                  <c:v>129.97447491325616</c:v>
                </c:pt>
                <c:pt idx="97">
                  <c:v>129.97499777762459</c:v>
                </c:pt>
                <c:pt idx="98">
                  <c:v>129.97550474059469</c:v>
                </c:pt>
                <c:pt idx="99">
                  <c:v>129.9759964404291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0"/>
          <c:order val="100"/>
          <c:spPr>
            <a:ln w="12700">
              <a:solidFill>
                <a:srgbClr val="C0C0C0"/>
              </a:solidFill>
              <a:prstDash val="lgDash"/>
            </a:ln>
          </c:spPr>
          <c:marker>
            <c:symbol val="none"/>
          </c:marker>
          <c:val>
            <c:numRef>
              <c:f>[1]Hoja1!$B$114:$GS$114</c:f>
              <c:numCache>
                <c:formatCode>General</c:formatCode>
                <c:ptCount val="200"/>
                <c:pt idx="0">
                  <c:v>0</c:v>
                </c:pt>
                <c:pt idx="1">
                  <c:v>67.090317041403253</c:v>
                </c:pt>
                <c:pt idx="2">
                  <c:v>92.0353768669397</c:v>
                </c:pt>
                <c:pt idx="3">
                  <c:v>100.74543712703451</c:v>
                </c:pt>
                <c:pt idx="4">
                  <c:v>104.46876159325896</c:v>
                </c:pt>
                <c:pt idx="5">
                  <c:v>106.34963183827632</c:v>
                </c:pt>
                <c:pt idx="6">
                  <c:v>107.41960165525542</c:v>
                </c:pt>
                <c:pt idx="7">
                  <c:v>108.08273281800632</c:v>
                </c:pt>
                <c:pt idx="8">
                  <c:v>108.52085120257193</c:v>
                </c:pt>
                <c:pt idx="9">
                  <c:v>108.82491907282953</c:v>
                </c:pt>
                <c:pt idx="10">
                  <c:v>109.04434142498486</c:v>
                </c:pt>
                <c:pt idx="11">
                  <c:v>109.20776131189385</c:v>
                </c:pt>
                <c:pt idx="12">
                  <c:v>109.3326867866941</c:v>
                </c:pt>
                <c:pt idx="13">
                  <c:v>109.43029730462213</c:v>
                </c:pt>
                <c:pt idx="14">
                  <c:v>109.50799761768873</c:v>
                </c:pt>
                <c:pt idx="15">
                  <c:v>109.57084744504392</c:v>
                </c:pt>
                <c:pt idx="16">
                  <c:v>109.62239802722812</c:v>
                </c:pt>
                <c:pt idx="17">
                  <c:v>109.66520059774574</c:v>
                </c:pt>
                <c:pt idx="18">
                  <c:v>109.70112581181886</c:v>
                </c:pt>
                <c:pt idx="19">
                  <c:v>109.73157030289866</c:v>
                </c:pt>
                <c:pt idx="20">
                  <c:v>109.75759370581886</c:v>
                </c:pt>
                <c:pt idx="21">
                  <c:v>109.78001164203742</c:v>
                </c:pt>
                <c:pt idx="22">
                  <c:v>109.79946011666009</c:v>
                </c:pt>
                <c:pt idx="23">
                  <c:v>109.81644094082461</c:v>
                </c:pt>
                <c:pt idx="24">
                  <c:v>109.83135430576635</c:v>
                </c:pt>
                <c:pt idx="25">
                  <c:v>109.84452249763831</c:v>
                </c:pt>
                <c:pt idx="26">
                  <c:v>109.85620740186643</c:v>
                </c:pt>
                <c:pt idx="27">
                  <c:v>109.86662358755693</c:v>
                </c:pt>
                <c:pt idx="28">
                  <c:v>109.87594820228003</c:v>
                </c:pt>
                <c:pt idx="29">
                  <c:v>109.88432853544765</c:v>
                </c:pt>
                <c:pt idx="30">
                  <c:v>109.89188785731167</c:v>
                </c:pt>
                <c:pt idx="31">
                  <c:v>109.89872996849429</c:v>
                </c:pt>
                <c:pt idx="32">
                  <c:v>109.90494277538937</c:v>
                </c:pt>
                <c:pt idx="33">
                  <c:v>109.91060112262898</c:v>
                </c:pt>
                <c:pt idx="34">
                  <c:v>109.91576905388509</c:v>
                </c:pt>
                <c:pt idx="35">
                  <c:v>109.92050162911863</c:v>
                </c:pt>
                <c:pt idx="36">
                  <c:v>109.92484639498122</c:v>
                </c:pt>
                <c:pt idx="37">
                  <c:v>109.92884458199288</c:v>
                </c:pt>
                <c:pt idx="38">
                  <c:v>109.93253208499846</c:v>
                </c:pt>
                <c:pt idx="39">
                  <c:v>109.93594027059486</c:v>
                </c:pt>
                <c:pt idx="40">
                  <c:v>109.93909664555899</c:v>
                </c:pt>
                <c:pt idx="41">
                  <c:v>109.9420254129592</c:v>
                </c:pt>
                <c:pt idx="42">
                  <c:v>109.94474793700751</c:v>
                </c:pt>
                <c:pt idx="43">
                  <c:v>109.94728313337134</c:v>
                </c:pt>
                <c:pt idx="44">
                  <c:v>109.94964779829598</c:v>
                </c:pt>
                <c:pt idx="45">
                  <c:v>109.95185688725766</c:v>
                </c:pt>
                <c:pt idx="46">
                  <c:v>109.9539237518008</c:v>
                </c:pt>
                <c:pt idx="47">
                  <c:v>109.95586034157881</c:v>
                </c:pt>
                <c:pt idx="48">
                  <c:v>109.95767737731951</c:v>
                </c:pt>
                <c:pt idx="49">
                  <c:v>109.95938449940013</c:v>
                </c:pt>
                <c:pt idx="50">
                  <c:v>109.96099039588408</c:v>
                </c:pt>
                <c:pt idx="51">
                  <c:v>109.96250291320065</c:v>
                </c:pt>
                <c:pt idx="52">
                  <c:v>109.96392915210541</c:v>
                </c:pt>
                <c:pt idx="53">
                  <c:v>109.96527555111608</c:v>
                </c:pt>
                <c:pt idx="54">
                  <c:v>109.96654795925792</c:v>
                </c:pt>
                <c:pt idx="55">
                  <c:v>109.96775169965528</c:v>
                </c:pt>
                <c:pt idx="56">
                  <c:v>109.96889162526266</c:v>
                </c:pt>
                <c:pt idx="57">
                  <c:v>109.96997216782599</c:v>
                </c:pt>
                <c:pt idx="58">
                  <c:v>109.97099738099787</c:v>
                </c:pt>
                <c:pt idx="59">
                  <c:v>109.97197097839114</c:v>
                </c:pt>
                <c:pt idx="60">
                  <c:v>109.97289636723845</c:v>
                </c:pt>
                <c:pt idx="61">
                  <c:v>109.97377667822816</c:v>
                </c:pt>
                <c:pt idx="62">
                  <c:v>109.97461479200531</c:v>
                </c:pt>
                <c:pt idx="63">
                  <c:v>109.97541336275648</c:v>
                </c:pt>
                <c:pt idx="64">
                  <c:v>109.97617483923992</c:v>
                </c:pt>
                <c:pt idx="65">
                  <c:v>109.97690148357209</c:v>
                </c:pt>
                <c:pt idx="66">
                  <c:v>109.97759538804027</c:v>
                </c:pt>
                <c:pt idx="67">
                  <c:v>109.97825849017445</c:v>
                </c:pt>
                <c:pt idx="68">
                  <c:v>109.97889258628179</c:v>
                </c:pt>
                <c:pt idx="69">
                  <c:v>109.97949934361998</c:v>
                </c:pt>
                <c:pt idx="70">
                  <c:v>109.98008031136384</c:v>
                </c:pt>
                <c:pt idx="71">
                  <c:v>109.98063693050004</c:v>
                </c:pt>
                <c:pt idx="72">
                  <c:v>109.98117054276784</c:v>
                </c:pt>
                <c:pt idx="73">
                  <c:v>109.98168239874963</c:v>
                </c:pt>
                <c:pt idx="74">
                  <c:v>109.98217366520232</c:v>
                </c:pt>
                <c:pt idx="75">
                  <c:v>109.9826454317103</c:v>
                </c:pt>
                <c:pt idx="76">
                  <c:v>109.98309871672987</c:v>
                </c:pt>
                <c:pt idx="77">
                  <c:v>109.98353447308922</c:v>
                </c:pt>
                <c:pt idx="78">
                  <c:v>109.98395359299801</c:v>
                </c:pt>
                <c:pt idx="79">
                  <c:v>109.98435691261673</c:v>
                </c:pt>
                <c:pt idx="80">
                  <c:v>109.98474521622933</c:v>
                </c:pt>
                <c:pt idx="81">
                  <c:v>109.98511924005761</c:v>
                </c:pt>
                <c:pt idx="82">
                  <c:v>109.9854796757527</c:v>
                </c:pt>
                <c:pt idx="83">
                  <c:v>109.9858271735939</c:v>
                </c:pt>
                <c:pt idx="84">
                  <c:v>109.98616234542315</c:v>
                </c:pt>
                <c:pt idx="85">
                  <c:v>109.9864857673393</c:v>
                </c:pt>
                <c:pt idx="86">
                  <c:v>109.98679798217472</c:v>
                </c:pt>
                <c:pt idx="87">
                  <c:v>109.98709950177394</c:v>
                </c:pt>
                <c:pt idx="88">
                  <c:v>109.98739080909236</c:v>
                </c:pt>
                <c:pt idx="89">
                  <c:v>109.98767236013087</c:v>
                </c:pt>
                <c:pt idx="90">
                  <c:v>109.98794458572107</c:v>
                </c:pt>
                <c:pt idx="91">
                  <c:v>109.98820789317409</c:v>
                </c:pt>
                <c:pt idx="92">
                  <c:v>109.98846266780473</c:v>
                </c:pt>
                <c:pt idx="93">
                  <c:v>109.98870927434152</c:v>
                </c:pt>
                <c:pt idx="94">
                  <c:v>109.98894805823265</c:v>
                </c:pt>
                <c:pt idx="95">
                  <c:v>109.98917934685608</c:v>
                </c:pt>
                <c:pt idx="96">
                  <c:v>109.98940345064203</c:v>
                </c:pt>
                <c:pt idx="97">
                  <c:v>109.98962066411498</c:v>
                </c:pt>
                <c:pt idx="98">
                  <c:v>109.98983126686164</c:v>
                </c:pt>
                <c:pt idx="99">
                  <c:v>109.99003552443097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1"/>
          <c:order val="101"/>
          <c:spPr>
            <a:ln w="12700">
              <a:solidFill>
                <a:srgbClr val="808080"/>
              </a:solidFill>
              <a:prstDash val="lgDash"/>
            </a:ln>
          </c:spPr>
          <c:marker>
            <c:symbol val="none"/>
          </c:marker>
          <c:val>
            <c:numRef>
              <c:f>[1]Hoja1!$B$115:$GS$115</c:f>
              <c:numCache>
                <c:formatCode>General</c:formatCode>
                <c:ptCount val="200"/>
                <c:pt idx="0">
                  <c:v>0</c:v>
                </c:pt>
                <c:pt idx="1">
                  <c:v>70.139876906921586</c:v>
                </c:pt>
                <c:pt idx="2">
                  <c:v>96.218803088164222</c:v>
                </c:pt>
                <c:pt idx="3">
                  <c:v>105.32477517826335</c:v>
                </c:pt>
                <c:pt idx="4">
                  <c:v>109.21734166567983</c:v>
                </c:pt>
                <c:pt idx="5">
                  <c:v>111.18370601274343</c:v>
                </c:pt>
                <c:pt idx="6">
                  <c:v>112.3023108214034</c:v>
                </c:pt>
                <c:pt idx="7">
                  <c:v>112.99558430973389</c:v>
                </c:pt>
                <c:pt idx="8">
                  <c:v>113.4536171663252</c:v>
                </c:pt>
                <c:pt idx="9">
                  <c:v>113.77150630341269</c:v>
                </c:pt>
                <c:pt idx="10">
                  <c:v>114.00090239884781</c:v>
                </c:pt>
                <c:pt idx="11">
                  <c:v>114.17175046243449</c:v>
                </c:pt>
                <c:pt idx="12">
                  <c:v>114.30235436790747</c:v>
                </c:pt>
                <c:pt idx="13">
                  <c:v>114.40440172755949</c:v>
                </c:pt>
                <c:pt idx="14">
                  <c:v>114.48563387303822</c:v>
                </c:pt>
                <c:pt idx="15">
                  <c:v>114.55134051072774</c:v>
                </c:pt>
                <c:pt idx="16">
                  <c:v>114.60523430119304</c:v>
                </c:pt>
                <c:pt idx="17">
                  <c:v>114.64998244309781</c:v>
                </c:pt>
                <c:pt idx="18">
                  <c:v>114.68754062144698</c:v>
                </c:pt>
                <c:pt idx="19">
                  <c:v>114.71936895303041</c:v>
                </c:pt>
                <c:pt idx="20">
                  <c:v>114.74657523790154</c:v>
                </c:pt>
                <c:pt idx="21">
                  <c:v>114.77001217122094</c:v>
                </c:pt>
                <c:pt idx="22">
                  <c:v>114.79034466741737</c:v>
                </c:pt>
                <c:pt idx="23">
                  <c:v>114.80809734722573</c:v>
                </c:pt>
                <c:pt idx="24">
                  <c:v>114.82368859239209</c:v>
                </c:pt>
                <c:pt idx="25">
                  <c:v>114.83745533844005</c:v>
                </c:pt>
                <c:pt idx="26">
                  <c:v>114.84967137467854</c:v>
                </c:pt>
                <c:pt idx="27">
                  <c:v>114.86056102335496</c:v>
                </c:pt>
                <c:pt idx="28">
                  <c:v>114.87030948420185</c:v>
                </c:pt>
                <c:pt idx="29">
                  <c:v>114.87907074160437</c:v>
                </c:pt>
                <c:pt idx="30">
                  <c:v>114.88697366900766</c:v>
                </c:pt>
                <c:pt idx="31">
                  <c:v>114.89412678524404</c:v>
                </c:pt>
                <c:pt idx="32">
                  <c:v>114.90062199245253</c:v>
                </c:pt>
                <c:pt idx="33">
                  <c:v>114.90653753729393</c:v>
                </c:pt>
                <c:pt idx="34">
                  <c:v>114.91194037451623</c:v>
                </c:pt>
                <c:pt idx="35">
                  <c:v>114.91688806680585</c:v>
                </c:pt>
                <c:pt idx="36">
                  <c:v>114.92143032202581</c:v>
                </c:pt>
                <c:pt idx="37">
                  <c:v>114.92561024481074</c:v>
                </c:pt>
                <c:pt idx="38">
                  <c:v>114.92946536158929</c:v>
                </c:pt>
                <c:pt idx="39">
                  <c:v>114.93302846471281</c:v>
                </c:pt>
                <c:pt idx="40">
                  <c:v>114.93632831126622</c:v>
                </c:pt>
                <c:pt idx="41">
                  <c:v>114.93939020445735</c:v>
                </c:pt>
                <c:pt idx="42">
                  <c:v>114.94223647959875</c:v>
                </c:pt>
                <c:pt idx="43">
                  <c:v>114.94488691216095</c:v>
                </c:pt>
                <c:pt idx="44">
                  <c:v>114.9473590618549</c:v>
                </c:pt>
                <c:pt idx="45">
                  <c:v>114.94966856395119</c:v>
                </c:pt>
                <c:pt idx="46">
                  <c:v>114.95182937688266</c:v>
                </c:pt>
                <c:pt idx="47">
                  <c:v>114.95385399346875</c:v>
                </c:pt>
                <c:pt idx="48">
                  <c:v>114.95575362174313</c:v>
                </c:pt>
                <c:pt idx="49">
                  <c:v>114.95753834028196</c:v>
                </c:pt>
                <c:pt idx="50">
                  <c:v>114.95921723206064</c:v>
                </c:pt>
                <c:pt idx="51">
                  <c:v>114.96079850016432</c:v>
                </c:pt>
                <c:pt idx="52">
                  <c:v>114.96228956811019</c:v>
                </c:pt>
                <c:pt idx="53">
                  <c:v>114.96369716707589</c:v>
                </c:pt>
                <c:pt idx="54">
                  <c:v>114.96502741195145</c:v>
                </c:pt>
                <c:pt idx="55">
                  <c:v>114.96628586782143</c:v>
                </c:pt>
                <c:pt idx="56">
                  <c:v>114.96747760822915</c:v>
                </c:pt>
                <c:pt idx="57">
                  <c:v>114.96860726636353</c:v>
                </c:pt>
                <c:pt idx="58">
                  <c:v>114.96967908013414</c:v>
                </c:pt>
                <c:pt idx="59">
                  <c:v>114.97069693195438</c:v>
                </c:pt>
                <c:pt idx="60">
                  <c:v>114.97166438393111</c:v>
                </c:pt>
                <c:pt idx="61">
                  <c:v>114.9725847090567</c:v>
                </c:pt>
                <c:pt idx="62">
                  <c:v>114.97346091891465</c:v>
                </c:pt>
                <c:pt idx="63">
                  <c:v>114.97429578833632</c:v>
                </c:pt>
                <c:pt idx="64">
                  <c:v>114.97509187738719</c:v>
                </c:pt>
                <c:pt idx="65">
                  <c:v>114.97585155100718</c:v>
                </c:pt>
                <c:pt idx="66">
                  <c:v>114.97657699658755</c:v>
                </c:pt>
                <c:pt idx="67">
                  <c:v>114.97727023972784</c:v>
                </c:pt>
                <c:pt idx="68">
                  <c:v>114.97793315838551</c:v>
                </c:pt>
                <c:pt idx="69">
                  <c:v>114.9785674956027</c:v>
                </c:pt>
                <c:pt idx="70">
                  <c:v>114.97917487097128</c:v>
                </c:pt>
                <c:pt idx="71">
                  <c:v>114.97975679097732</c:v>
                </c:pt>
                <c:pt idx="72">
                  <c:v>114.98031465834821</c:v>
                </c:pt>
                <c:pt idx="73">
                  <c:v>114.98084978051097</c:v>
                </c:pt>
                <c:pt idx="74">
                  <c:v>114.98136337725698</c:v>
                </c:pt>
                <c:pt idx="75">
                  <c:v>114.98185658769712</c:v>
                </c:pt>
                <c:pt idx="76">
                  <c:v>114.98233047658124</c:v>
                </c:pt>
                <c:pt idx="77">
                  <c:v>114.98278604004781</c:v>
                </c:pt>
                <c:pt idx="78">
                  <c:v>114.98322421086155</c:v>
                </c:pt>
                <c:pt idx="79">
                  <c:v>114.98364586319022</c:v>
                </c:pt>
                <c:pt idx="80">
                  <c:v>114.98405181696702</c:v>
                </c:pt>
                <c:pt idx="81">
                  <c:v>114.98444284187842</c:v>
                </c:pt>
                <c:pt idx="82">
                  <c:v>114.98481966101419</c:v>
                </c:pt>
                <c:pt idx="83">
                  <c:v>114.98518295421181</c:v>
                </c:pt>
                <c:pt idx="84">
                  <c:v>114.9855333611242</c:v>
                </c:pt>
                <c:pt idx="85">
                  <c:v>114.98587148403655</c:v>
                </c:pt>
                <c:pt idx="86">
                  <c:v>114.98619789045539</c:v>
                </c:pt>
                <c:pt idx="87">
                  <c:v>114.98651311549095</c:v>
                </c:pt>
                <c:pt idx="88">
                  <c:v>114.98681766405112</c:v>
                </c:pt>
                <c:pt idx="89">
                  <c:v>114.98711201286409</c:v>
                </c:pt>
                <c:pt idx="90">
                  <c:v>114.98739661234475</c:v>
                </c:pt>
                <c:pt idx="91">
                  <c:v>114.98767188831837</c:v>
                </c:pt>
                <c:pt idx="92">
                  <c:v>114.98793824361402</c:v>
                </c:pt>
                <c:pt idx="93">
                  <c:v>114.98819605953886</c:v>
                </c:pt>
                <c:pt idx="94">
                  <c:v>114.98844569724322</c:v>
                </c:pt>
                <c:pt idx="95">
                  <c:v>114.9886874989859</c:v>
                </c:pt>
                <c:pt idx="96">
                  <c:v>114.98892178930757</c:v>
                </c:pt>
                <c:pt idx="97">
                  <c:v>114.98914887612021</c:v>
                </c:pt>
                <c:pt idx="98">
                  <c:v>114.989369051719</c:v>
                </c:pt>
                <c:pt idx="99">
                  <c:v>114.98958259372328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2"/>
          <c:order val="102"/>
          <c:spPr>
            <a:ln w="12700">
              <a:solidFill>
                <a:srgbClr val="9999FF"/>
              </a:solidFill>
              <a:prstDash val="lgDash"/>
            </a:ln>
          </c:spPr>
          <c:marker>
            <c:symbol val="none"/>
          </c:marker>
          <c:val>
            <c:numRef>
              <c:f>[1]Hoja1!$B$116:$GS$116</c:f>
              <c:numCache>
                <c:formatCode>General</c:formatCode>
                <c:ptCount val="200"/>
                <c:pt idx="0">
                  <c:v>0</c:v>
                </c:pt>
                <c:pt idx="1">
                  <c:v>73.189436772439919</c:v>
                </c:pt>
                <c:pt idx="2">
                  <c:v>100.40222930938876</c:v>
                </c:pt>
                <c:pt idx="3">
                  <c:v>109.90411322949218</c:v>
                </c:pt>
                <c:pt idx="4">
                  <c:v>113.96592173810069</c:v>
                </c:pt>
                <c:pt idx="5">
                  <c:v>116.01778018721053</c:v>
                </c:pt>
                <c:pt idx="6">
                  <c:v>117.18501998755137</c:v>
                </c:pt>
                <c:pt idx="7">
                  <c:v>117.90843580146144</c:v>
                </c:pt>
                <c:pt idx="8">
                  <c:v>118.38638313007847</c:v>
                </c:pt>
                <c:pt idx="9">
                  <c:v>118.71809353399586</c:v>
                </c:pt>
                <c:pt idx="10">
                  <c:v>118.95746337271076</c:v>
                </c:pt>
                <c:pt idx="11">
                  <c:v>119.13573961297512</c:v>
                </c:pt>
                <c:pt idx="12">
                  <c:v>119.27202194912084</c:v>
                </c:pt>
                <c:pt idx="13">
                  <c:v>119.37850615049686</c:v>
                </c:pt>
                <c:pt idx="14">
                  <c:v>119.46327012838771</c:v>
                </c:pt>
                <c:pt idx="15">
                  <c:v>119.53183357641156</c:v>
                </c:pt>
                <c:pt idx="16">
                  <c:v>119.58807057515796</c:v>
                </c:pt>
                <c:pt idx="17">
                  <c:v>119.63476428844989</c:v>
                </c:pt>
                <c:pt idx="18">
                  <c:v>119.67395543107511</c:v>
                </c:pt>
                <c:pt idx="19">
                  <c:v>119.70716760316218</c:v>
                </c:pt>
                <c:pt idx="20">
                  <c:v>119.73555676998421</c:v>
                </c:pt>
                <c:pt idx="21">
                  <c:v>119.76001270040446</c:v>
                </c:pt>
                <c:pt idx="22">
                  <c:v>119.78122921817464</c:v>
                </c:pt>
                <c:pt idx="23">
                  <c:v>119.79975375362685</c:v>
                </c:pt>
                <c:pt idx="24">
                  <c:v>119.81602287901784</c:v>
                </c:pt>
                <c:pt idx="25">
                  <c:v>119.83038817924179</c:v>
                </c:pt>
                <c:pt idx="26">
                  <c:v>119.84313534749066</c:v>
                </c:pt>
                <c:pt idx="27">
                  <c:v>119.85449845915301</c:v>
                </c:pt>
                <c:pt idx="28">
                  <c:v>119.86467076612368</c:v>
                </c:pt>
                <c:pt idx="29">
                  <c:v>119.87381294776108</c:v>
                </c:pt>
                <c:pt idx="30">
                  <c:v>119.88205948070365</c:v>
                </c:pt>
                <c:pt idx="31">
                  <c:v>119.88952360199379</c:v>
                </c:pt>
                <c:pt idx="32">
                  <c:v>119.89630120951567</c:v>
                </c:pt>
                <c:pt idx="33">
                  <c:v>119.90247395195888</c:v>
                </c:pt>
                <c:pt idx="34">
                  <c:v>119.90811169514737</c:v>
                </c:pt>
                <c:pt idx="35">
                  <c:v>119.91327450449306</c:v>
                </c:pt>
                <c:pt idx="36">
                  <c:v>119.91801424907041</c:v>
                </c:pt>
                <c:pt idx="37">
                  <c:v>119.92237590762859</c:v>
                </c:pt>
                <c:pt idx="38">
                  <c:v>119.92639863818013</c:v>
                </c:pt>
                <c:pt idx="39">
                  <c:v>119.93011665883076</c:v>
                </c:pt>
                <c:pt idx="40">
                  <c:v>119.93355997697344</c:v>
                </c:pt>
                <c:pt idx="41">
                  <c:v>119.9367549959555</c:v>
                </c:pt>
                <c:pt idx="42">
                  <c:v>119.93972502219</c:v>
                </c:pt>
                <c:pt idx="43">
                  <c:v>119.94249069095056</c:v>
                </c:pt>
                <c:pt idx="44">
                  <c:v>119.94507032541379</c:v>
                </c:pt>
                <c:pt idx="45">
                  <c:v>119.94748024064472</c:v>
                </c:pt>
                <c:pt idx="46">
                  <c:v>119.94973500196451</c:v>
                </c:pt>
                <c:pt idx="47">
                  <c:v>119.9518476453587</c:v>
                </c:pt>
                <c:pt idx="48">
                  <c:v>119.95382986616674</c:v>
                </c:pt>
                <c:pt idx="49">
                  <c:v>119.95569218116378</c:v>
                </c:pt>
                <c:pt idx="50">
                  <c:v>119.95744406823718</c:v>
                </c:pt>
                <c:pt idx="51">
                  <c:v>119.95909408712798</c:v>
                </c:pt>
                <c:pt idx="52">
                  <c:v>119.96064998411499</c:v>
                </c:pt>
                <c:pt idx="53">
                  <c:v>119.96211878303572</c:v>
                </c:pt>
                <c:pt idx="54">
                  <c:v>119.963506864645</c:v>
                </c:pt>
                <c:pt idx="55">
                  <c:v>119.96482003598757</c:v>
                </c:pt>
                <c:pt idx="56">
                  <c:v>119.96606359119563</c:v>
                </c:pt>
                <c:pt idx="57">
                  <c:v>119.96724236490108</c:v>
                </c:pt>
                <c:pt idx="58">
                  <c:v>119.96836077927041</c:v>
                </c:pt>
                <c:pt idx="59">
                  <c:v>119.96942288551762</c:v>
                </c:pt>
                <c:pt idx="60">
                  <c:v>119.97043240062376</c:v>
                </c:pt>
                <c:pt idx="61">
                  <c:v>119.97139273988526</c:v>
                </c:pt>
                <c:pt idx="62">
                  <c:v>119.97230704582398</c:v>
                </c:pt>
                <c:pt idx="63">
                  <c:v>119.97317821391617</c:v>
                </c:pt>
                <c:pt idx="64">
                  <c:v>119.97400891553445</c:v>
                </c:pt>
                <c:pt idx="65">
                  <c:v>119.97480161844229</c:v>
                </c:pt>
                <c:pt idx="66">
                  <c:v>119.97555860513484</c:v>
                </c:pt>
                <c:pt idx="67">
                  <c:v>119.97628198928122</c:v>
                </c:pt>
                <c:pt idx="68">
                  <c:v>119.97697373048923</c:v>
                </c:pt>
                <c:pt idx="69">
                  <c:v>119.97763564758543</c:v>
                </c:pt>
                <c:pt idx="70">
                  <c:v>119.97826943057873</c:v>
                </c:pt>
                <c:pt idx="71">
                  <c:v>119.97887665145458</c:v>
                </c:pt>
                <c:pt idx="72">
                  <c:v>119.97945877392856</c:v>
                </c:pt>
                <c:pt idx="73">
                  <c:v>119.98001716227232</c:v>
                </c:pt>
                <c:pt idx="74">
                  <c:v>119.98055308931163</c:v>
                </c:pt>
                <c:pt idx="75">
                  <c:v>119.98106774368395</c:v>
                </c:pt>
                <c:pt idx="76">
                  <c:v>119.98156223643259</c:v>
                </c:pt>
                <c:pt idx="77">
                  <c:v>119.98203760700642</c:v>
                </c:pt>
                <c:pt idx="78">
                  <c:v>119.98249482872509</c:v>
                </c:pt>
                <c:pt idx="79">
                  <c:v>119.98293481376371</c:v>
                </c:pt>
                <c:pt idx="80">
                  <c:v>119.98335841770472</c:v>
                </c:pt>
                <c:pt idx="81">
                  <c:v>119.98376644369922</c:v>
                </c:pt>
                <c:pt idx="82">
                  <c:v>119.98415964627567</c:v>
                </c:pt>
                <c:pt idx="83">
                  <c:v>119.98453873482971</c:v>
                </c:pt>
                <c:pt idx="84">
                  <c:v>119.98490437682526</c:v>
                </c:pt>
                <c:pt idx="85">
                  <c:v>119.98525720073378</c:v>
                </c:pt>
                <c:pt idx="86">
                  <c:v>119.98559779873605</c:v>
                </c:pt>
                <c:pt idx="87">
                  <c:v>119.98592672920795</c:v>
                </c:pt>
                <c:pt idx="88">
                  <c:v>119.98624451900986</c:v>
                </c:pt>
                <c:pt idx="89">
                  <c:v>119.98655166559732</c:v>
                </c:pt>
                <c:pt idx="90">
                  <c:v>119.98684863896844</c:v>
                </c:pt>
                <c:pt idx="91">
                  <c:v>119.98713588346266</c:v>
                </c:pt>
                <c:pt idx="92">
                  <c:v>119.98741381942334</c:v>
                </c:pt>
                <c:pt idx="93">
                  <c:v>119.9876828447362</c:v>
                </c:pt>
                <c:pt idx="94">
                  <c:v>119.98794333625381</c:v>
                </c:pt>
                <c:pt idx="95">
                  <c:v>119.98819565111572</c:v>
                </c:pt>
                <c:pt idx="96">
                  <c:v>119.98844012797312</c:v>
                </c:pt>
                <c:pt idx="97">
                  <c:v>119.98867708812543</c:v>
                </c:pt>
                <c:pt idx="98">
                  <c:v>119.98890683657633</c:v>
                </c:pt>
                <c:pt idx="99">
                  <c:v>119.9891296630156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3"/>
          <c:order val="103"/>
          <c:spPr>
            <a:ln w="12700">
              <a:solidFill>
                <a:srgbClr val="993366"/>
              </a:solidFill>
              <a:prstDash val="lgDash"/>
            </a:ln>
          </c:spPr>
          <c:marker>
            <c:symbol val="none"/>
          </c:marker>
          <c:val>
            <c:numRef>
              <c:f>[1]Hoja1!$B$117:$GS$117</c:f>
              <c:numCache>
                <c:formatCode>General</c:formatCode>
                <c:ptCount val="200"/>
                <c:pt idx="0">
                  <c:v>0</c:v>
                </c:pt>
                <c:pt idx="1">
                  <c:v>76.238996637958252</c:v>
                </c:pt>
                <c:pt idx="2">
                  <c:v>104.58565553061329</c:v>
                </c:pt>
                <c:pt idx="3">
                  <c:v>114.48345128072103</c:v>
                </c:pt>
                <c:pt idx="4">
                  <c:v>118.71450181052155</c:v>
                </c:pt>
                <c:pt idx="5">
                  <c:v>120.85185436167764</c:v>
                </c:pt>
                <c:pt idx="6">
                  <c:v>122.06772915369935</c:v>
                </c:pt>
                <c:pt idx="7">
                  <c:v>122.821287293189</c:v>
                </c:pt>
                <c:pt idx="8">
                  <c:v>123.31914909383174</c:v>
                </c:pt>
                <c:pt idx="9">
                  <c:v>123.664680764579</c:v>
                </c:pt>
                <c:pt idx="10">
                  <c:v>123.91402434657371</c:v>
                </c:pt>
                <c:pt idx="11">
                  <c:v>124.09972876351574</c:v>
                </c:pt>
                <c:pt idx="12">
                  <c:v>124.24168953033421</c:v>
                </c:pt>
                <c:pt idx="13">
                  <c:v>124.35261057343423</c:v>
                </c:pt>
                <c:pt idx="14">
                  <c:v>124.4409063837372</c:v>
                </c:pt>
                <c:pt idx="15">
                  <c:v>124.51232664209537</c:v>
                </c:pt>
                <c:pt idx="16">
                  <c:v>124.57090684912286</c:v>
                </c:pt>
                <c:pt idx="17">
                  <c:v>124.61954613380196</c:v>
                </c:pt>
                <c:pt idx="18">
                  <c:v>124.66037024070324</c:v>
                </c:pt>
                <c:pt idx="19">
                  <c:v>124.69496625329393</c:v>
                </c:pt>
                <c:pt idx="20">
                  <c:v>124.72453830206689</c:v>
                </c:pt>
                <c:pt idx="21">
                  <c:v>124.75001322958798</c:v>
                </c:pt>
                <c:pt idx="22">
                  <c:v>124.77211376893192</c:v>
                </c:pt>
                <c:pt idx="23">
                  <c:v>124.79141016002797</c:v>
                </c:pt>
                <c:pt idx="24">
                  <c:v>124.80835716564357</c:v>
                </c:pt>
                <c:pt idx="25">
                  <c:v>124.82332102004354</c:v>
                </c:pt>
                <c:pt idx="26">
                  <c:v>124.83659932030277</c:v>
                </c:pt>
                <c:pt idx="27">
                  <c:v>124.84843589495105</c:v>
                </c:pt>
                <c:pt idx="28">
                  <c:v>124.85903204804549</c:v>
                </c:pt>
                <c:pt idx="29">
                  <c:v>124.86855515391778</c:v>
                </c:pt>
                <c:pt idx="30">
                  <c:v>124.87714529239963</c:v>
                </c:pt>
                <c:pt idx="31">
                  <c:v>124.88492041874352</c:v>
                </c:pt>
                <c:pt idx="32">
                  <c:v>124.89198042657883</c:v>
                </c:pt>
                <c:pt idx="33">
                  <c:v>124.89841036662384</c:v>
                </c:pt>
                <c:pt idx="34">
                  <c:v>124.9042830157785</c:v>
                </c:pt>
                <c:pt idx="35">
                  <c:v>124.90966094218027</c:v>
                </c:pt>
                <c:pt idx="36">
                  <c:v>124.91459817611501</c:v>
                </c:pt>
                <c:pt idx="37">
                  <c:v>124.91914157044646</c:v>
                </c:pt>
                <c:pt idx="38">
                  <c:v>124.92333191477097</c:v>
                </c:pt>
                <c:pt idx="39">
                  <c:v>124.92720485294869</c:v>
                </c:pt>
                <c:pt idx="40">
                  <c:v>124.93079164268067</c:v>
                </c:pt>
                <c:pt idx="41">
                  <c:v>124.93411978745364</c:v>
                </c:pt>
                <c:pt idx="42">
                  <c:v>124.93721356478126</c:v>
                </c:pt>
                <c:pt idx="43">
                  <c:v>124.94009446974016</c:v>
                </c:pt>
                <c:pt idx="44">
                  <c:v>124.94278158897271</c:v>
                </c:pt>
                <c:pt idx="45">
                  <c:v>124.94529191733825</c:v>
                </c:pt>
                <c:pt idx="46">
                  <c:v>124.94764062704637</c:v>
                </c:pt>
                <c:pt idx="47">
                  <c:v>124.94984129724865</c:v>
                </c:pt>
                <c:pt idx="48">
                  <c:v>124.95190611059036</c:v>
                </c:pt>
                <c:pt idx="49">
                  <c:v>124.95384602204561</c:v>
                </c:pt>
                <c:pt idx="50">
                  <c:v>124.95567090441372</c:v>
                </c:pt>
                <c:pt idx="51">
                  <c:v>124.95738967409164</c:v>
                </c:pt>
                <c:pt idx="52">
                  <c:v>124.95901040011978</c:v>
                </c:pt>
                <c:pt idx="53">
                  <c:v>124.96054039899553</c:v>
                </c:pt>
                <c:pt idx="54">
                  <c:v>124.96198631733854</c:v>
                </c:pt>
                <c:pt idx="55">
                  <c:v>124.96335420415372</c:v>
                </c:pt>
                <c:pt idx="56">
                  <c:v>124.96464957416212</c:v>
                </c:pt>
                <c:pt idx="57">
                  <c:v>124.96587746343863</c:v>
                </c:pt>
                <c:pt idx="58">
                  <c:v>124.96704247840668</c:v>
                </c:pt>
                <c:pt idx="59">
                  <c:v>124.96814883908085</c:v>
                </c:pt>
                <c:pt idx="60">
                  <c:v>124.96920041731642</c:v>
                </c:pt>
                <c:pt idx="61">
                  <c:v>124.97020077071382</c:v>
                </c:pt>
                <c:pt idx="62">
                  <c:v>124.97115317273331</c:v>
                </c:pt>
                <c:pt idx="63">
                  <c:v>124.97206063949601</c:v>
                </c:pt>
                <c:pt idx="64">
                  <c:v>124.97292595368172</c:v>
                </c:pt>
                <c:pt idx="65">
                  <c:v>124.97375168587737</c:v>
                </c:pt>
                <c:pt idx="66">
                  <c:v>124.97454021368212</c:v>
                </c:pt>
                <c:pt idx="67">
                  <c:v>124.97529373883461</c:v>
                </c:pt>
                <c:pt idx="68">
                  <c:v>124.97601430259294</c:v>
                </c:pt>
                <c:pt idx="69">
                  <c:v>124.97670379956816</c:v>
                </c:pt>
                <c:pt idx="70">
                  <c:v>124.97736399018618</c:v>
                </c:pt>
                <c:pt idx="71">
                  <c:v>124.97799651193186</c:v>
                </c:pt>
                <c:pt idx="72">
                  <c:v>124.97860288950892</c:v>
                </c:pt>
                <c:pt idx="73">
                  <c:v>124.97918454403366</c:v>
                </c:pt>
                <c:pt idx="74">
                  <c:v>124.97974280136629</c:v>
                </c:pt>
                <c:pt idx="75">
                  <c:v>124.98027889967078</c:v>
                </c:pt>
                <c:pt idx="76">
                  <c:v>124.98079399628395</c:v>
                </c:pt>
                <c:pt idx="77">
                  <c:v>124.98128917396502</c:v>
                </c:pt>
                <c:pt idx="78">
                  <c:v>124.98176544658864</c:v>
                </c:pt>
                <c:pt idx="79">
                  <c:v>124.98222376433719</c:v>
                </c:pt>
                <c:pt idx="80">
                  <c:v>124.98266501844242</c:v>
                </c:pt>
                <c:pt idx="81">
                  <c:v>124.98309004552003</c:v>
                </c:pt>
                <c:pt idx="82">
                  <c:v>124.98349963153716</c:v>
                </c:pt>
                <c:pt idx="83">
                  <c:v>124.98389451544762</c:v>
                </c:pt>
                <c:pt idx="84">
                  <c:v>124.98427539252631</c:v>
                </c:pt>
                <c:pt idx="85">
                  <c:v>124.98464291743103</c:v>
                </c:pt>
                <c:pt idx="86">
                  <c:v>124.98499770701672</c:v>
                </c:pt>
                <c:pt idx="87">
                  <c:v>124.98534034292494</c:v>
                </c:pt>
                <c:pt idx="88">
                  <c:v>124.9856713739686</c:v>
                </c:pt>
                <c:pt idx="89">
                  <c:v>124.98599131833053</c:v>
                </c:pt>
                <c:pt idx="90">
                  <c:v>124.98630066559211</c:v>
                </c:pt>
                <c:pt idx="91">
                  <c:v>124.98659987860692</c:v>
                </c:pt>
                <c:pt idx="92">
                  <c:v>124.98688939523264</c:v>
                </c:pt>
                <c:pt idx="93">
                  <c:v>124.98716962993355</c:v>
                </c:pt>
                <c:pt idx="94">
                  <c:v>124.98744097526438</c:v>
                </c:pt>
                <c:pt idx="95">
                  <c:v>124.98770380324555</c:v>
                </c:pt>
                <c:pt idx="96">
                  <c:v>124.98795846663867</c:v>
                </c:pt>
                <c:pt idx="97">
                  <c:v>124.98820530013066</c:v>
                </c:pt>
                <c:pt idx="98">
                  <c:v>124.98844462143369</c:v>
                </c:pt>
                <c:pt idx="99">
                  <c:v>124.98867673230792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4"/>
          <c:order val="104"/>
          <c:spPr>
            <a:ln w="12700">
              <a:solidFill>
                <a:srgbClr val="FFFFCC"/>
              </a:solidFill>
              <a:prstDash val="lgDash"/>
            </a:ln>
          </c:spPr>
          <c:marker>
            <c:symbol val="none"/>
          </c:marker>
          <c:val>
            <c:numRef>
              <c:f>[1]Hoja1!$B$118:$GS$118</c:f>
              <c:numCache>
                <c:formatCode>General</c:formatCode>
                <c:ptCount val="200"/>
                <c:pt idx="0">
                  <c:v>0</c:v>
                </c:pt>
                <c:pt idx="1">
                  <c:v>79.28855650347657</c:v>
                </c:pt>
                <c:pt idx="2">
                  <c:v>108.76908175183782</c:v>
                </c:pt>
                <c:pt idx="3">
                  <c:v>119.06278933194987</c:v>
                </c:pt>
                <c:pt idx="4">
                  <c:v>123.46308188294242</c:v>
                </c:pt>
                <c:pt idx="5">
                  <c:v>125.68592853614474</c:v>
                </c:pt>
                <c:pt idx="6">
                  <c:v>126.95043831984732</c:v>
                </c:pt>
                <c:pt idx="7">
                  <c:v>127.73413878491657</c:v>
                </c:pt>
                <c:pt idx="8">
                  <c:v>128.25191505758499</c:v>
                </c:pt>
                <c:pt idx="9">
                  <c:v>128.61126799516217</c:v>
                </c:pt>
                <c:pt idx="10">
                  <c:v>128.87058532043665</c:v>
                </c:pt>
                <c:pt idx="11">
                  <c:v>129.06371791405638</c:v>
                </c:pt>
                <c:pt idx="12">
                  <c:v>129.21135711154758</c:v>
                </c:pt>
                <c:pt idx="13">
                  <c:v>129.32671499637161</c:v>
                </c:pt>
                <c:pt idx="14">
                  <c:v>129.4185426390867</c:v>
                </c:pt>
                <c:pt idx="15">
                  <c:v>129.49281970777918</c:v>
                </c:pt>
                <c:pt idx="16">
                  <c:v>129.55374312308777</c:v>
                </c:pt>
                <c:pt idx="17">
                  <c:v>129.60432797915405</c:v>
                </c:pt>
                <c:pt idx="18">
                  <c:v>129.64678505033137</c:v>
                </c:pt>
                <c:pt idx="19">
                  <c:v>129.68276490342569</c:v>
                </c:pt>
                <c:pt idx="20">
                  <c:v>129.71351983414957</c:v>
                </c:pt>
                <c:pt idx="21">
                  <c:v>129.74001375877151</c:v>
                </c:pt>
                <c:pt idx="22">
                  <c:v>129.76299831968919</c:v>
                </c:pt>
                <c:pt idx="23">
                  <c:v>129.78306656642908</c:v>
                </c:pt>
                <c:pt idx="24">
                  <c:v>129.80069145226932</c:v>
                </c:pt>
                <c:pt idx="25">
                  <c:v>129.81625386084528</c:v>
                </c:pt>
                <c:pt idx="26">
                  <c:v>129.83006329311488</c:v>
                </c:pt>
                <c:pt idx="27">
                  <c:v>129.8423733307491</c:v>
                </c:pt>
                <c:pt idx="28">
                  <c:v>129.8533933299673</c:v>
                </c:pt>
                <c:pt idx="29">
                  <c:v>129.86329736007451</c:v>
                </c:pt>
                <c:pt idx="30">
                  <c:v>129.87223110409562</c:v>
                </c:pt>
                <c:pt idx="31">
                  <c:v>129.88031723549327</c:v>
                </c:pt>
                <c:pt idx="32">
                  <c:v>129.88765964364197</c:v>
                </c:pt>
                <c:pt idx="33">
                  <c:v>129.89434678128879</c:v>
                </c:pt>
                <c:pt idx="34">
                  <c:v>129.90045433640964</c:v>
                </c:pt>
                <c:pt idx="35">
                  <c:v>129.90604737986749</c:v>
                </c:pt>
                <c:pt idx="36">
                  <c:v>129.9111821031596</c:v>
                </c:pt>
                <c:pt idx="37">
                  <c:v>129.91590723326431</c:v>
                </c:pt>
                <c:pt idx="38">
                  <c:v>129.92026519136181</c:v>
                </c:pt>
                <c:pt idx="39">
                  <c:v>129.92429304706664</c:v>
                </c:pt>
                <c:pt idx="40">
                  <c:v>129.92802330838791</c:v>
                </c:pt>
                <c:pt idx="41">
                  <c:v>129.9314845789518</c:v>
                </c:pt>
                <c:pt idx="42">
                  <c:v>129.93470210737252</c:v>
                </c:pt>
                <c:pt idx="43">
                  <c:v>129.93769824852978</c:v>
                </c:pt>
                <c:pt idx="44">
                  <c:v>129.94049285253161</c:v>
                </c:pt>
                <c:pt idx="45">
                  <c:v>129.94310359403178</c:v>
                </c:pt>
                <c:pt idx="46">
                  <c:v>129.94554625212822</c:v>
                </c:pt>
                <c:pt idx="47">
                  <c:v>129.94783494913858</c:v>
                </c:pt>
                <c:pt idx="48">
                  <c:v>129.94998235501396</c:v>
                </c:pt>
                <c:pt idx="49">
                  <c:v>129.95199986292744</c:v>
                </c:pt>
                <c:pt idx="50">
                  <c:v>129.95389774059026</c:v>
                </c:pt>
                <c:pt idx="51">
                  <c:v>129.95568526105532</c:v>
                </c:pt>
                <c:pt idx="52">
                  <c:v>129.95737081612458</c:v>
                </c:pt>
                <c:pt idx="53">
                  <c:v>129.95896201495538</c:v>
                </c:pt>
                <c:pt idx="54">
                  <c:v>129.96046577003207</c:v>
                </c:pt>
                <c:pt idx="55">
                  <c:v>129.96188837231986</c:v>
                </c:pt>
                <c:pt idx="56">
                  <c:v>129.9632355571286</c:v>
                </c:pt>
                <c:pt idx="57">
                  <c:v>129.96451256197616</c:v>
                </c:pt>
                <c:pt idx="58">
                  <c:v>129.96572417754294</c:v>
                </c:pt>
                <c:pt idx="59">
                  <c:v>129.96687479264409</c:v>
                </c:pt>
                <c:pt idx="60">
                  <c:v>129.96796843400907</c:v>
                </c:pt>
                <c:pt idx="61">
                  <c:v>129.96900880154237</c:v>
                </c:pt>
                <c:pt idx="62">
                  <c:v>129.96999929964264</c:v>
                </c:pt>
                <c:pt idx="63">
                  <c:v>129.97094306507586</c:v>
                </c:pt>
                <c:pt idx="64">
                  <c:v>129.97184299182899</c:v>
                </c:pt>
                <c:pt idx="65">
                  <c:v>129.97270175331246</c:v>
                </c:pt>
                <c:pt idx="66">
                  <c:v>129.9735218222294</c:v>
                </c:pt>
                <c:pt idx="67">
                  <c:v>129.97430548838798</c:v>
                </c:pt>
                <c:pt idx="68">
                  <c:v>129.97505487469667</c:v>
                </c:pt>
                <c:pt idx="69">
                  <c:v>129.97577195155088</c:v>
                </c:pt>
                <c:pt idx="70">
                  <c:v>129.97645854979362</c:v>
                </c:pt>
                <c:pt idx="71">
                  <c:v>129.97711637240914</c:v>
                </c:pt>
                <c:pt idx="72">
                  <c:v>129.97774700508927</c:v>
                </c:pt>
                <c:pt idx="73">
                  <c:v>129.97835192579501</c:v>
                </c:pt>
                <c:pt idx="74">
                  <c:v>129.97893251342094</c:v>
                </c:pt>
                <c:pt idx="75">
                  <c:v>129.97949005565761</c:v>
                </c:pt>
                <c:pt idx="76">
                  <c:v>129.98002575613532</c:v>
                </c:pt>
                <c:pt idx="77">
                  <c:v>129.98054074092363</c:v>
                </c:pt>
                <c:pt idx="78">
                  <c:v>129.98103606445218</c:v>
                </c:pt>
                <c:pt idx="79">
                  <c:v>129.98151271491068</c:v>
                </c:pt>
                <c:pt idx="80">
                  <c:v>129.98197161918011</c:v>
                </c:pt>
                <c:pt idx="81">
                  <c:v>129.98241364734082</c:v>
                </c:pt>
                <c:pt idx="82">
                  <c:v>129.98283961679863</c:v>
                </c:pt>
                <c:pt idx="83">
                  <c:v>129.98325029606551</c:v>
                </c:pt>
                <c:pt idx="84">
                  <c:v>129.98364640822737</c:v>
                </c:pt>
                <c:pt idx="85">
                  <c:v>129.98402863412826</c:v>
                </c:pt>
                <c:pt idx="86">
                  <c:v>129.98439761529738</c:v>
                </c:pt>
                <c:pt idx="87">
                  <c:v>129.98475395664192</c:v>
                </c:pt>
                <c:pt idx="88">
                  <c:v>129.98509822892734</c:v>
                </c:pt>
                <c:pt idx="89">
                  <c:v>129.98543097106375</c:v>
                </c:pt>
                <c:pt idx="90">
                  <c:v>129.98575269221581</c:v>
                </c:pt>
                <c:pt idx="91">
                  <c:v>129.98606387375119</c:v>
                </c:pt>
                <c:pt idx="92">
                  <c:v>129.98636497104195</c:v>
                </c:pt>
                <c:pt idx="93">
                  <c:v>129.98665641513088</c:v>
                </c:pt>
                <c:pt idx="94">
                  <c:v>129.98693861427495</c:v>
                </c:pt>
                <c:pt idx="95">
                  <c:v>129.98721195537536</c:v>
                </c:pt>
                <c:pt idx="96">
                  <c:v>129.98747680530423</c:v>
                </c:pt>
                <c:pt idx="97">
                  <c:v>129.98773351213589</c:v>
                </c:pt>
                <c:pt idx="98">
                  <c:v>129.98798240629102</c:v>
                </c:pt>
                <c:pt idx="99">
                  <c:v>129.98822380160024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5"/>
          <c:order val="105"/>
          <c:spPr>
            <a:ln w="12700">
              <a:solidFill>
                <a:srgbClr val="CCFFFF"/>
              </a:solidFill>
              <a:prstDash val="lgDash"/>
            </a:ln>
          </c:spPr>
          <c:marker>
            <c:symbol val="none"/>
          </c:marker>
          <c:val>
            <c:numRef>
              <c:f>[1]Hoja1!$B$119:$GS$119</c:f>
              <c:numCache>
                <c:formatCode>General</c:formatCode>
                <c:ptCount val="200"/>
                <c:pt idx="0">
                  <c:v>0</c:v>
                </c:pt>
                <c:pt idx="1">
                  <c:v>16.248168807590289</c:v>
                </c:pt>
                <c:pt idx="2">
                  <c:v>31.136252608964966</c:v>
                </c:pt>
                <c:pt idx="3">
                  <c:v>43.887208474173804</c:v>
                </c:pt>
                <c:pt idx="4">
                  <c:v>54.377419945475964</c:v>
                </c:pt>
                <c:pt idx="5">
                  <c:v>62.859508761788575</c:v>
                </c:pt>
                <c:pt idx="6">
                  <c:v>69.698595769792149</c:v>
                </c:pt>
                <c:pt idx="7">
                  <c:v>75.239362545550847</c:v>
                </c:pt>
                <c:pt idx="8">
                  <c:v>79.764944146511226</c:v>
                </c:pt>
                <c:pt idx="9">
                  <c:v>83.495710614174513</c:v>
                </c:pt>
                <c:pt idx="10">
                  <c:v>86.600023244521338</c:v>
                </c:pt>
                <c:pt idx="11">
                  <c:v>89.206184030475896</c:v>
                </c:pt>
                <c:pt idx="12">
                  <c:v>91.412440754977396</c:v>
                </c:pt>
                <c:pt idx="13">
                  <c:v>93.294635213196642</c:v>
                </c:pt>
                <c:pt idx="14">
                  <c:v>94.911857734142927</c:v>
                </c:pt>
                <c:pt idx="15">
                  <c:v>96.310586546497305</c:v>
                </c:pt>
                <c:pt idx="16">
                  <c:v>97.52772048538236</c:v>
                </c:pt>
                <c:pt idx="17">
                  <c:v>98.592813983695393</c:v>
                </c:pt>
                <c:pt idx="18">
                  <c:v>99.529737680591694</c:v>
                </c:pt>
                <c:pt idx="19">
                  <c:v>100.35792351005369</c:v>
                </c:pt>
                <c:pt idx="20">
                  <c:v>101.09330694366886</c:v>
                </c:pt>
                <c:pt idx="21">
                  <c:v>101.74904658418686</c:v>
                </c:pt>
                <c:pt idx="22">
                  <c:v>102.33607857464436</c:v>
                </c:pt>
                <c:pt idx="23">
                  <c:v>102.86354733919106</c:v>
                </c:pt>
                <c:pt idx="24">
                  <c:v>103.339142915377</c:v>
                </c:pt>
                <c:pt idx="25">
                  <c:v>103.76936713151777</c:v>
                </c:pt>
                <c:pt idx="26">
                  <c:v>104.15974513969029</c:v>
                </c:pt>
                <c:pt idx="27">
                  <c:v>104.51499465896249</c:v>
                </c:pt>
                <c:pt idx="28">
                  <c:v>104.83916224968084</c:v>
                </c:pt>
                <c:pt idx="29">
                  <c:v>105.13573370609203</c:v>
                </c:pt>
                <c:pt idx="30">
                  <c:v>105.40772399660138</c:v>
                </c:pt>
                <c:pt idx="31">
                  <c:v>105.65775094049889</c:v>
                </c:pt>
                <c:pt idx="32">
                  <c:v>105.88809587484664</c:v>
                </c:pt>
                <c:pt idx="33">
                  <c:v>106.10075385516298</c:v>
                </c:pt>
                <c:pt idx="34">
                  <c:v>106.29747539066359</c:v>
                </c:pt>
                <c:pt idx="35">
                  <c:v>106.47980129703031</c:v>
                </c:pt>
                <c:pt idx="36">
                  <c:v>106.64909192613332</c:v>
                </c:pt>
                <c:pt idx="37">
                  <c:v>106.80655178006796</c:v>
                </c:pt>
                <c:pt idx="38">
                  <c:v>106.95325031936449</c:v>
                </c:pt>
                <c:pt idx="39">
                  <c:v>107.0901396196285</c:v>
                </c:pt>
                <c:pt idx="40">
                  <c:v>107.21806940763814</c:v>
                </c:pt>
                <c:pt idx="41">
                  <c:v>107.33779990983498</c:v>
                </c:pt>
                <c:pt idx="42">
                  <c:v>107.45001286769423</c:v>
                </c:pt>
                <c:pt idx="43">
                  <c:v>107.55532101142289</c:v>
                </c:pt>
                <c:pt idx="44">
                  <c:v>107.65427623255762</c:v>
                </c:pt>
                <c:pt idx="45">
                  <c:v>107.74737665479705</c:v>
                </c:pt>
                <c:pt idx="46">
                  <c:v>107.83507276884073</c:v>
                </c:pt>
                <c:pt idx="47">
                  <c:v>107.91777276958338</c:v>
                </c:pt>
                <c:pt idx="48">
                  <c:v>107.99584721151899</c:v>
                </c:pt>
                <c:pt idx="49">
                  <c:v>108.06963307969228</c:v>
                </c:pt>
                <c:pt idx="50">
                  <c:v>108.13943735823563</c:v>
                </c:pt>
                <c:pt idx="51">
                  <c:v>108.20554016584778</c:v>
                </c:pt>
                <c:pt idx="52">
                  <c:v>108.26819751702168</c:v>
                </c:pt>
                <c:pt idx="53">
                  <c:v>108.32764375902684</c:v>
                </c:pt>
                <c:pt idx="54">
                  <c:v>108.38409372728553</c:v>
                </c:pt>
                <c:pt idx="55">
                  <c:v>108.43774465559686</c:v>
                </c:pt>
                <c:pt idx="56">
                  <c:v>108.48877787245667</c:v>
                </c:pt>
                <c:pt idx="57">
                  <c:v>108.5373603103247</c:v>
                </c:pt>
                <c:pt idx="58">
                  <c:v>108.58364585096982</c:v>
                </c:pt>
                <c:pt idx="59">
                  <c:v>108.62777652686401</c:v>
                </c:pt>
                <c:pt idx="60">
                  <c:v>108.66988359590931</c:v>
                </c:pt>
                <c:pt idx="61">
                  <c:v>108.71008850448726</c:v>
                </c:pt>
                <c:pt idx="62">
                  <c:v>108.7485037518607</c:v>
                </c:pt>
                <c:pt idx="63">
                  <c:v>108.78523366727629</c:v>
                </c:pt>
                <c:pt idx="64">
                  <c:v>108.82037510967227</c:v>
                </c:pt>
                <c:pt idx="65">
                  <c:v>108.85401809865323</c:v>
                </c:pt>
                <c:pt idx="66">
                  <c:v>108.8862463843205</c:v>
                </c:pt>
                <c:pt idx="67">
                  <c:v>108.91713796261995</c:v>
                </c:pt>
                <c:pt idx="68">
                  <c:v>108.94676554206477</c:v>
                </c:pt>
                <c:pt idx="69">
                  <c:v>108.97519696699432</c:v>
                </c:pt>
                <c:pt idx="70">
                  <c:v>109.00249560192246</c:v>
                </c:pt>
                <c:pt idx="71">
                  <c:v>109.02872068100115</c:v>
                </c:pt>
                <c:pt idx="72">
                  <c:v>109.05392762616279</c:v>
                </c:pt>
                <c:pt idx="73">
                  <c:v>109.07816833710208</c:v>
                </c:pt>
                <c:pt idx="74">
                  <c:v>109.101491455904</c:v>
                </c:pt>
                <c:pt idx="75">
                  <c:v>109.12394260881466</c:v>
                </c:pt>
                <c:pt idx="76">
                  <c:v>109.14556462737906</c:v>
                </c:pt>
                <c:pt idx="77">
                  <c:v>109.16639775092972</c:v>
                </c:pt>
                <c:pt idx="78">
                  <c:v>109.18647981219863</c:v>
                </c:pt>
                <c:pt idx="79">
                  <c:v>109.20584640763779</c:v>
                </c:pt>
                <c:pt idx="80">
                  <c:v>109.22453105386867</c:v>
                </c:pt>
                <c:pt idx="81">
                  <c:v>109.24256533153428</c:v>
                </c:pt>
                <c:pt idx="82">
                  <c:v>109.25997901769773</c:v>
                </c:pt>
                <c:pt idx="83">
                  <c:v>109.27680020781592</c:v>
                </c:pt>
                <c:pt idx="84">
                  <c:v>109.29305542821425</c:v>
                </c:pt>
                <c:pt idx="85">
                  <c:v>109.30876973989713</c:v>
                </c:pt>
                <c:pt idx="86">
                  <c:v>109.32396683444735</c:v>
                </c:pt>
                <c:pt idx="87">
                  <c:v>109.33866912269467</c:v>
                </c:pt>
                <c:pt idx="88">
                  <c:v>109.35289781676921</c:v>
                </c:pt>
                <c:pt idx="89">
                  <c:v>109.36667300609679</c:v>
                </c:pt>
                <c:pt idx="90">
                  <c:v>109.38001372784105</c:v>
                </c:pt>
                <c:pt idx="91">
                  <c:v>109.39293803225073</c:v>
                </c:pt>
                <c:pt idx="92">
                  <c:v>109.40546304332847</c:v>
                </c:pt>
                <c:pt idx="93">
                  <c:v>109.41760501519904</c:v>
                </c:pt>
                <c:pt idx="94">
                  <c:v>109.42937938452187</c:v>
                </c:pt>
                <c:pt idx="95">
                  <c:v>109.44080081926107</c:v>
                </c:pt>
                <c:pt idx="96">
                  <c:v>109.45188326409948</c:v>
                </c:pt>
                <c:pt idx="97">
                  <c:v>109.46263998275725</c:v>
                </c:pt>
                <c:pt idx="98">
                  <c:v>109.47308359745385</c:v>
                </c:pt>
                <c:pt idx="99">
                  <c:v>109.48322612573099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6"/>
          <c:order val="106"/>
          <c:spPr>
            <a:ln w="12700">
              <a:solidFill>
                <a:srgbClr val="660066"/>
              </a:solidFill>
              <a:prstDash val="lgDash"/>
            </a:ln>
          </c:spPr>
          <c:marker>
            <c:symbol val="none"/>
          </c:marker>
          <c:val>
            <c:numRef>
              <c:f>[1]Hoja1!$B$120:$GS$120</c:f>
              <c:numCache>
                <c:formatCode>General</c:formatCode>
                <c:ptCount val="200"/>
                <c:pt idx="0">
                  <c:v>0</c:v>
                </c:pt>
                <c:pt idx="1">
                  <c:v>16.986721935208028</c:v>
                </c:pt>
                <c:pt idx="2">
                  <c:v>32.551536818463376</c:v>
                </c:pt>
                <c:pt idx="3">
                  <c:v>45.882081586636247</c:v>
                </c:pt>
                <c:pt idx="4">
                  <c:v>56.849120852088504</c:v>
                </c:pt>
                <c:pt idx="5">
                  <c:v>65.716759160051694</c:v>
                </c:pt>
                <c:pt idx="6">
                  <c:v>72.86671375932815</c:v>
                </c:pt>
                <c:pt idx="7">
                  <c:v>78.659333570348622</c:v>
                </c:pt>
                <c:pt idx="8">
                  <c:v>83.390623425898099</c:v>
                </c:pt>
                <c:pt idx="9">
                  <c:v>87.29097018754608</c:v>
                </c:pt>
                <c:pt idx="10">
                  <c:v>90.536387937454137</c:v>
                </c:pt>
                <c:pt idx="11">
                  <c:v>93.261010577315702</c:v>
                </c:pt>
                <c:pt idx="12">
                  <c:v>95.567551698385458</c:v>
                </c:pt>
                <c:pt idx="13">
                  <c:v>97.535300450160136</c:v>
                </c:pt>
                <c:pt idx="14">
                  <c:v>99.226033085694866</c:v>
                </c:pt>
                <c:pt idx="15">
                  <c:v>100.68834048042901</c:v>
                </c:pt>
                <c:pt idx="16">
                  <c:v>101.96079868926337</c:v>
                </c:pt>
                <c:pt idx="17">
                  <c:v>103.07430552840881</c:v>
                </c:pt>
                <c:pt idx="18">
                  <c:v>104.05381666607313</c:v>
                </c:pt>
                <c:pt idx="19">
                  <c:v>104.91964730596523</c:v>
                </c:pt>
                <c:pt idx="20">
                  <c:v>105.68845725929017</c:v>
                </c:pt>
                <c:pt idx="21">
                  <c:v>106.37400324710444</c:v>
                </c:pt>
                <c:pt idx="22">
                  <c:v>106.98771850985547</c:v>
                </c:pt>
                <c:pt idx="23">
                  <c:v>107.53916312733611</c:v>
                </c:pt>
                <c:pt idx="24">
                  <c:v>108.03637668425776</c:v>
                </c:pt>
                <c:pt idx="25">
                  <c:v>108.48615654658676</c:v>
                </c:pt>
                <c:pt idx="26">
                  <c:v>108.89427900967621</c:v>
                </c:pt>
                <c:pt idx="27">
                  <c:v>109.26567623436988</c:v>
                </c:pt>
                <c:pt idx="28">
                  <c:v>109.60457871557543</c:v>
                </c:pt>
                <c:pt idx="29">
                  <c:v>109.91463069273257</c:v>
                </c:pt>
                <c:pt idx="30">
                  <c:v>110.19898417826508</c:v>
                </c:pt>
                <c:pt idx="31">
                  <c:v>110.46037598324884</c:v>
                </c:pt>
                <c:pt idx="32">
                  <c:v>110.70119114188512</c:v>
                </c:pt>
                <c:pt idx="33">
                  <c:v>110.92351539403401</c:v>
                </c:pt>
                <c:pt idx="34">
                  <c:v>111.12917881751193</c:v>
                </c:pt>
                <c:pt idx="35">
                  <c:v>111.31979226507714</c:v>
                </c:pt>
                <c:pt idx="36">
                  <c:v>111.49677792277573</c:v>
                </c:pt>
                <c:pt idx="37">
                  <c:v>111.66139504279833</c:v>
                </c:pt>
                <c:pt idx="38">
                  <c:v>111.81476169751741</c:v>
                </c:pt>
                <c:pt idx="39">
                  <c:v>111.95787323870252</c:v>
                </c:pt>
                <c:pt idx="40">
                  <c:v>112.09161801707624</c:v>
                </c:pt>
                <c:pt idx="41">
                  <c:v>112.21679081482748</c:v>
                </c:pt>
                <c:pt idx="42">
                  <c:v>112.33410436168033</c:v>
                </c:pt>
                <c:pt idx="43">
                  <c:v>112.44419923921484</c:v>
                </c:pt>
                <c:pt idx="44">
                  <c:v>112.54765242494661</c:v>
                </c:pt>
                <c:pt idx="45">
                  <c:v>112.64498468456055</c:v>
                </c:pt>
                <c:pt idx="46">
                  <c:v>112.73666698560622</c:v>
                </c:pt>
                <c:pt idx="47">
                  <c:v>112.82312607729172</c:v>
                </c:pt>
                <c:pt idx="48">
                  <c:v>112.90474935749714</c:v>
                </c:pt>
                <c:pt idx="49">
                  <c:v>112.9818891287692</c:v>
                </c:pt>
                <c:pt idx="50">
                  <c:v>113.05486632906451</c:v>
                </c:pt>
                <c:pt idx="51">
                  <c:v>113.12397380974996</c:v>
                </c:pt>
                <c:pt idx="52">
                  <c:v>113.18947922234085</c:v>
                </c:pt>
                <c:pt idx="53">
                  <c:v>113.25162756625532</c:v>
                </c:pt>
                <c:pt idx="54">
                  <c:v>113.31064344216215</c:v>
                </c:pt>
                <c:pt idx="55">
                  <c:v>113.36673304903309</c:v>
                </c:pt>
                <c:pt idx="56">
                  <c:v>113.42008595756833</c:v>
                </c:pt>
                <c:pt idx="57">
                  <c:v>113.47087668806674</c:v>
                </c:pt>
                <c:pt idx="58">
                  <c:v>113.51926611692299</c:v>
                </c:pt>
                <c:pt idx="59">
                  <c:v>113.56540273263056</c:v>
                </c:pt>
                <c:pt idx="60">
                  <c:v>113.60942375935973</c:v>
                </c:pt>
                <c:pt idx="61">
                  <c:v>113.65145616378213</c:v>
                </c:pt>
                <c:pt idx="62">
                  <c:v>113.69161755876345</c:v>
                </c:pt>
                <c:pt idx="63">
                  <c:v>113.73001701578885</c:v>
                </c:pt>
                <c:pt idx="64">
                  <c:v>113.76675579647555</c:v>
                </c:pt>
                <c:pt idx="65">
                  <c:v>113.80192801222837</c:v>
                </c:pt>
                <c:pt idx="66">
                  <c:v>113.83562121997144</c:v>
                </c:pt>
                <c:pt idx="67">
                  <c:v>113.86791696092085</c:v>
                </c:pt>
                <c:pt idx="68">
                  <c:v>113.89889124852225</c:v>
                </c:pt>
                <c:pt idx="69">
                  <c:v>113.9286150109486</c:v>
                </c:pt>
                <c:pt idx="70">
                  <c:v>113.95715449291895</c:v>
                </c:pt>
                <c:pt idx="71">
                  <c:v>113.98457162104665</c:v>
                </c:pt>
                <c:pt idx="72">
                  <c:v>114.01092433644291</c:v>
                </c:pt>
                <c:pt idx="73">
                  <c:v>114.03626689787946</c:v>
                </c:pt>
                <c:pt idx="74">
                  <c:v>114.0606501584451</c:v>
                </c:pt>
                <c:pt idx="75">
                  <c:v>114.08412181830623</c:v>
                </c:pt>
                <c:pt idx="76">
                  <c:v>114.10672665589628</c:v>
                </c:pt>
                <c:pt idx="77">
                  <c:v>114.12850673960834</c:v>
                </c:pt>
                <c:pt idx="78">
                  <c:v>114.14950162184402</c:v>
                </c:pt>
                <c:pt idx="79">
                  <c:v>114.16974851707587</c:v>
                </c:pt>
                <c:pt idx="80">
                  <c:v>114.18928246540816</c:v>
                </c:pt>
                <c:pt idx="81">
                  <c:v>114.20813648296766</c:v>
                </c:pt>
                <c:pt idx="82">
                  <c:v>114.22634170032036</c:v>
                </c:pt>
                <c:pt idx="83">
                  <c:v>114.24392748998937</c:v>
                </c:pt>
                <c:pt idx="84">
                  <c:v>114.26092158404217</c:v>
                </c:pt>
                <c:pt idx="85">
                  <c:v>114.27735018261973</c:v>
                </c:pt>
                <c:pt idx="86">
                  <c:v>114.29323805419496</c:v>
                </c:pt>
                <c:pt idx="87">
                  <c:v>114.3086086282717</c:v>
                </c:pt>
                <c:pt idx="88">
                  <c:v>114.32348408116781</c:v>
                </c:pt>
                <c:pt idx="89">
                  <c:v>114.33788541546483</c:v>
                </c:pt>
                <c:pt idx="90">
                  <c:v>114.351832533652</c:v>
                </c:pt>
                <c:pt idx="91">
                  <c:v>114.36534430644393</c:v>
                </c:pt>
                <c:pt idx="92">
                  <c:v>114.37843863620704</c:v>
                </c:pt>
                <c:pt idx="93">
                  <c:v>114.39113251588991</c:v>
                </c:pt>
                <c:pt idx="94">
                  <c:v>114.40344208381831</c:v>
                </c:pt>
                <c:pt idx="95">
                  <c:v>114.41538267468202</c:v>
                </c:pt>
                <c:pt idx="96">
                  <c:v>114.42696886701309</c:v>
                </c:pt>
                <c:pt idx="97">
                  <c:v>114.43821452742804</c:v>
                </c:pt>
                <c:pt idx="98">
                  <c:v>114.44913285188356</c:v>
                </c:pt>
                <c:pt idx="99">
                  <c:v>114.4597364041733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0.8</c:v>
                </c:pt>
                <c:pt idx="109">
                  <c:v>0.9</c:v>
                </c:pt>
                <c:pt idx="110">
                  <c:v>1</c:v>
                </c:pt>
                <c:pt idx="111">
                  <c:v>1.1000000000000001</c:v>
                </c:pt>
                <c:pt idx="112">
                  <c:v>1.2</c:v>
                </c:pt>
                <c:pt idx="113">
                  <c:v>1.3</c:v>
                </c:pt>
                <c:pt idx="114">
                  <c:v>1.4</c:v>
                </c:pt>
                <c:pt idx="115">
                  <c:v>1.5</c:v>
                </c:pt>
                <c:pt idx="116">
                  <c:v>1.6</c:v>
                </c:pt>
                <c:pt idx="117">
                  <c:v>1.7</c:v>
                </c:pt>
                <c:pt idx="118">
                  <c:v>1.8</c:v>
                </c:pt>
                <c:pt idx="119">
                  <c:v>1.9</c:v>
                </c:pt>
                <c:pt idx="120">
                  <c:v>2</c:v>
                </c:pt>
                <c:pt idx="121">
                  <c:v>2.1</c:v>
                </c:pt>
                <c:pt idx="122">
                  <c:v>2.2000000000000002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2.5</c:v>
                </c:pt>
                <c:pt idx="126">
                  <c:v>2.6</c:v>
                </c:pt>
                <c:pt idx="127">
                  <c:v>2.7</c:v>
                </c:pt>
                <c:pt idx="128">
                  <c:v>2.8</c:v>
                </c:pt>
                <c:pt idx="129">
                  <c:v>2.9</c:v>
                </c:pt>
                <c:pt idx="130">
                  <c:v>3</c:v>
                </c:pt>
                <c:pt idx="131">
                  <c:v>3.1</c:v>
                </c:pt>
                <c:pt idx="132">
                  <c:v>3.2</c:v>
                </c:pt>
                <c:pt idx="133">
                  <c:v>3.3</c:v>
                </c:pt>
                <c:pt idx="134">
                  <c:v>3.4</c:v>
                </c:pt>
                <c:pt idx="135">
                  <c:v>3.5</c:v>
                </c:pt>
                <c:pt idx="136">
                  <c:v>3.6</c:v>
                </c:pt>
                <c:pt idx="137">
                  <c:v>3.7</c:v>
                </c:pt>
                <c:pt idx="138">
                  <c:v>3.8</c:v>
                </c:pt>
                <c:pt idx="139">
                  <c:v>3.9</c:v>
                </c:pt>
                <c:pt idx="140">
                  <c:v>4</c:v>
                </c:pt>
                <c:pt idx="141">
                  <c:v>4.0999999999999996</c:v>
                </c:pt>
                <c:pt idx="142">
                  <c:v>4.2</c:v>
                </c:pt>
                <c:pt idx="143">
                  <c:v>4.3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4.7</c:v>
                </c:pt>
                <c:pt idx="148">
                  <c:v>4.8</c:v>
                </c:pt>
                <c:pt idx="149">
                  <c:v>4.9000000000000004</c:v>
                </c:pt>
                <c:pt idx="150">
                  <c:v>5</c:v>
                </c:pt>
                <c:pt idx="151">
                  <c:v>5.0999999999999996</c:v>
                </c:pt>
                <c:pt idx="152">
                  <c:v>5.2</c:v>
                </c:pt>
                <c:pt idx="153">
                  <c:v>5.3</c:v>
                </c:pt>
                <c:pt idx="154">
                  <c:v>5.4</c:v>
                </c:pt>
                <c:pt idx="155">
                  <c:v>5.5</c:v>
                </c:pt>
                <c:pt idx="156">
                  <c:v>5.6</c:v>
                </c:pt>
                <c:pt idx="157">
                  <c:v>5.7</c:v>
                </c:pt>
                <c:pt idx="158">
                  <c:v>5.8</c:v>
                </c:pt>
                <c:pt idx="159">
                  <c:v>5.9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7"/>
          <c:order val="107"/>
          <c:spPr>
            <a:ln w="12700">
              <a:solidFill>
                <a:srgbClr val="FF8080"/>
              </a:solidFill>
              <a:prstDash val="lgDash"/>
            </a:ln>
          </c:spPr>
          <c:marker>
            <c:symbol val="none"/>
          </c:marker>
          <c:val>
            <c:numRef>
              <c:f>[1]Hoja1!$B$121:$GS$121</c:f>
              <c:numCache>
                <c:formatCode>General</c:formatCode>
                <c:ptCount val="200"/>
                <c:pt idx="0">
                  <c:v>0</c:v>
                </c:pt>
                <c:pt idx="1">
                  <c:v>17.725275062825769</c:v>
                </c:pt>
                <c:pt idx="2">
                  <c:v>33.966821027961778</c:v>
                </c:pt>
                <c:pt idx="3">
                  <c:v>47.87695469909869</c:v>
                </c:pt>
                <c:pt idx="4">
                  <c:v>59.320821758701051</c:v>
                </c:pt>
                <c:pt idx="5">
                  <c:v>68.574009558314813</c:v>
                </c:pt>
                <c:pt idx="6">
                  <c:v>76.034831748864164</c:v>
                </c:pt>
                <c:pt idx="7">
                  <c:v>82.079304595146382</c:v>
                </c:pt>
                <c:pt idx="8">
                  <c:v>87.016302705284971</c:v>
                </c:pt>
                <c:pt idx="9">
                  <c:v>91.086229760917647</c:v>
                </c:pt>
                <c:pt idx="10">
                  <c:v>94.472752630386921</c:v>
                </c:pt>
                <c:pt idx="11">
                  <c:v>97.315837124155522</c:v>
                </c:pt>
                <c:pt idx="12">
                  <c:v>99.722662641793519</c:v>
                </c:pt>
                <c:pt idx="13">
                  <c:v>101.77596568712362</c:v>
                </c:pt>
                <c:pt idx="14">
                  <c:v>103.54020843724682</c:v>
                </c:pt>
                <c:pt idx="15">
                  <c:v>105.06609441436069</c:v>
                </c:pt>
                <c:pt idx="16">
                  <c:v>106.39387689314439</c:v>
                </c:pt>
                <c:pt idx="17">
                  <c:v>107.55579707312225</c:v>
                </c:pt>
                <c:pt idx="18">
                  <c:v>108.57789565155457</c:v>
                </c:pt>
                <c:pt idx="19">
                  <c:v>109.48137110187676</c:v>
                </c:pt>
                <c:pt idx="20">
                  <c:v>110.28360757491149</c:v>
                </c:pt>
                <c:pt idx="21">
                  <c:v>110.99895991002202</c:v>
                </c:pt>
                <c:pt idx="22">
                  <c:v>111.63935844506658</c:v>
                </c:pt>
                <c:pt idx="23">
                  <c:v>112.21477891548116</c:v>
                </c:pt>
                <c:pt idx="24">
                  <c:v>112.73361045313854</c:v>
                </c:pt>
                <c:pt idx="25">
                  <c:v>113.20294596165574</c:v>
                </c:pt>
                <c:pt idx="26">
                  <c:v>113.62881287966214</c:v>
                </c:pt>
                <c:pt idx="27">
                  <c:v>114.01635780977726</c:v>
                </c:pt>
                <c:pt idx="28">
                  <c:v>114.36999518147</c:v>
                </c:pt>
                <c:pt idx="29">
                  <c:v>114.69352767937312</c:v>
                </c:pt>
                <c:pt idx="30">
                  <c:v>114.99024435992878</c:v>
                </c:pt>
                <c:pt idx="31">
                  <c:v>115.26300102599879</c:v>
                </c:pt>
                <c:pt idx="32">
                  <c:v>115.51428640892361</c:v>
                </c:pt>
                <c:pt idx="33">
                  <c:v>115.74627693290506</c:v>
                </c:pt>
                <c:pt idx="34">
                  <c:v>115.96088224436028</c:v>
                </c:pt>
                <c:pt idx="35">
                  <c:v>116.15978323312397</c:v>
                </c:pt>
                <c:pt idx="36">
                  <c:v>116.34446391941816</c:v>
                </c:pt>
                <c:pt idx="37">
                  <c:v>116.51623830552869</c:v>
                </c:pt>
                <c:pt idx="38">
                  <c:v>116.67627307567035</c:v>
                </c:pt>
                <c:pt idx="39">
                  <c:v>116.82560685777655</c:v>
                </c:pt>
                <c:pt idx="40">
                  <c:v>116.96516662651435</c:v>
                </c:pt>
                <c:pt idx="41">
                  <c:v>117.09578171981998</c:v>
                </c:pt>
                <c:pt idx="42">
                  <c:v>117.21819585566644</c:v>
                </c:pt>
                <c:pt idx="43">
                  <c:v>117.33307746700679</c:v>
                </c:pt>
                <c:pt idx="44">
                  <c:v>117.44102861733559</c:v>
                </c:pt>
                <c:pt idx="45">
                  <c:v>117.54259271432406</c:v>
                </c:pt>
                <c:pt idx="46">
                  <c:v>117.63826120237171</c:v>
                </c:pt>
                <c:pt idx="47">
                  <c:v>117.72847938500006</c:v>
                </c:pt>
                <c:pt idx="48">
                  <c:v>117.81365150347527</c:v>
                </c:pt>
                <c:pt idx="49">
                  <c:v>117.89414517784613</c:v>
                </c:pt>
                <c:pt idx="50">
                  <c:v>117.97029529989341</c:v>
                </c:pt>
                <c:pt idx="51">
                  <c:v>118.04240745365213</c:v>
                </c:pt>
                <c:pt idx="52">
                  <c:v>118.11076092766001</c:v>
                </c:pt>
                <c:pt idx="53">
                  <c:v>118.17561137348382</c:v>
                </c:pt>
                <c:pt idx="54">
                  <c:v>118.23719315703876</c:v>
                </c:pt>
                <c:pt idx="55">
                  <c:v>118.2957214424693</c:v>
                </c:pt>
                <c:pt idx="56">
                  <c:v>118.35139404268</c:v>
                </c:pt>
                <c:pt idx="57">
                  <c:v>118.40439306580878</c:v>
                </c:pt>
                <c:pt idx="58">
                  <c:v>118.45488638287617</c:v>
                </c:pt>
                <c:pt idx="59">
                  <c:v>118.50302893839711</c:v>
                </c:pt>
                <c:pt idx="60">
                  <c:v>118.54896392281016</c:v>
                </c:pt>
                <c:pt idx="61">
                  <c:v>118.592823823077</c:v>
                </c:pt>
                <c:pt idx="62">
                  <c:v>118.63473136566623</c:v>
                </c:pt>
                <c:pt idx="63">
                  <c:v>118.6748003643014</c:v>
                </c:pt>
                <c:pt idx="64">
                  <c:v>118.71313648327884</c:v>
                </c:pt>
                <c:pt idx="65">
                  <c:v>118.74983792580352</c:v>
                </c:pt>
                <c:pt idx="66">
                  <c:v>118.78499605562237</c:v>
                </c:pt>
                <c:pt idx="67">
                  <c:v>118.81869595922176</c:v>
                </c:pt>
                <c:pt idx="68">
                  <c:v>118.85101695497974</c:v>
                </c:pt>
                <c:pt idx="69">
                  <c:v>118.88203305490289</c:v>
                </c:pt>
                <c:pt idx="70">
                  <c:v>118.91181338391542</c:v>
                </c:pt>
                <c:pt idx="71">
                  <c:v>118.94042256109216</c:v>
                </c:pt>
                <c:pt idx="72">
                  <c:v>118.96792104672303</c:v>
                </c:pt>
                <c:pt idx="73">
                  <c:v>118.99436545865682</c:v>
                </c:pt>
                <c:pt idx="74">
                  <c:v>119.01980886098619</c:v>
                </c:pt>
                <c:pt idx="75">
                  <c:v>119.04430102779781</c:v>
                </c:pt>
                <c:pt idx="76">
                  <c:v>119.06788868441352</c:v>
                </c:pt>
                <c:pt idx="77">
                  <c:v>119.09061572828696</c:v>
                </c:pt>
                <c:pt idx="78">
                  <c:v>119.11252343148941</c:v>
                </c:pt>
                <c:pt idx="79">
                  <c:v>119.13365062651395</c:v>
                </c:pt>
                <c:pt idx="80">
                  <c:v>119.15403387694765</c:v>
                </c:pt>
                <c:pt idx="81">
                  <c:v>119.17370763440104</c:v>
                </c:pt>
                <c:pt idx="82">
                  <c:v>119.19270438294298</c:v>
                </c:pt>
                <c:pt idx="83">
                  <c:v>119.21105477216283</c:v>
                </c:pt>
                <c:pt idx="84">
                  <c:v>119.22878773987009</c:v>
                </c:pt>
                <c:pt idx="85">
                  <c:v>119.24593062534233</c:v>
                </c:pt>
                <c:pt idx="86">
                  <c:v>119.26250927394257</c:v>
                </c:pt>
                <c:pt idx="87">
                  <c:v>119.27854813384872</c:v>
                </c:pt>
                <c:pt idx="88">
                  <c:v>119.29407034556641</c:v>
                </c:pt>
                <c:pt idx="89">
                  <c:v>119.30909782483286</c:v>
                </c:pt>
                <c:pt idx="90">
                  <c:v>119.32365133946296</c:v>
                </c:pt>
                <c:pt idx="91">
                  <c:v>119.33775058063715</c:v>
                </c:pt>
                <c:pt idx="92">
                  <c:v>119.35141422908561</c:v>
                </c:pt>
                <c:pt idx="93">
                  <c:v>119.36466001658079</c:v>
                </c:pt>
                <c:pt idx="94">
                  <c:v>119.37750478311476</c:v>
                </c:pt>
                <c:pt idx="95">
                  <c:v>119.38996453010299</c:v>
                </c:pt>
                <c:pt idx="96">
                  <c:v>119.4020544699267</c:v>
                </c:pt>
                <c:pt idx="97">
                  <c:v>119.41378907209882</c:v>
                </c:pt>
                <c:pt idx="98">
                  <c:v>119.42518210631329</c:v>
                </c:pt>
                <c:pt idx="99">
                  <c:v>119.43624668261562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8"/>
          <c:order val="108"/>
          <c:spPr>
            <a:ln w="12700">
              <a:solidFill>
                <a:srgbClr val="0066CC"/>
              </a:solidFill>
              <a:prstDash val="lgDash"/>
            </a:ln>
          </c:spPr>
          <c:marker>
            <c:symbol val="none"/>
          </c:marker>
          <c:val>
            <c:numRef>
              <c:f>[1]Hoja1!$B$122:$GS$122</c:f>
              <c:numCache>
                <c:formatCode>General</c:formatCode>
                <c:ptCount val="200"/>
                <c:pt idx="0">
                  <c:v>0</c:v>
                </c:pt>
                <c:pt idx="1">
                  <c:v>18.463828190443511</c:v>
                </c:pt>
                <c:pt idx="2">
                  <c:v>35.382105237460188</c:v>
                </c:pt>
                <c:pt idx="3">
                  <c:v>49.87182781156114</c:v>
                </c:pt>
                <c:pt idx="4">
                  <c:v>61.792522665313591</c:v>
                </c:pt>
                <c:pt idx="5">
                  <c:v>71.431259956577918</c:v>
                </c:pt>
                <c:pt idx="6">
                  <c:v>79.202949738400164</c:v>
                </c:pt>
                <c:pt idx="7">
                  <c:v>85.499275619944157</c:v>
                </c:pt>
                <c:pt idx="8">
                  <c:v>90.641981984671844</c:v>
                </c:pt>
                <c:pt idx="9">
                  <c:v>94.881489334289228</c:v>
                </c:pt>
                <c:pt idx="10">
                  <c:v>98.409117323319705</c:v>
                </c:pt>
                <c:pt idx="11">
                  <c:v>101.37066367099533</c:v>
                </c:pt>
                <c:pt idx="12">
                  <c:v>103.8777735852016</c:v>
                </c:pt>
                <c:pt idx="13">
                  <c:v>106.0166309240871</c:v>
                </c:pt>
                <c:pt idx="14">
                  <c:v>107.85438378879877</c:v>
                </c:pt>
                <c:pt idx="15">
                  <c:v>109.44384834829239</c:v>
                </c:pt>
                <c:pt idx="16">
                  <c:v>110.8269550970254</c:v>
                </c:pt>
                <c:pt idx="17">
                  <c:v>112.03728861783567</c:v>
                </c:pt>
                <c:pt idx="18">
                  <c:v>113.10197463703601</c:v>
                </c:pt>
                <c:pt idx="19">
                  <c:v>114.04309489778828</c:v>
                </c:pt>
                <c:pt idx="20">
                  <c:v>114.8787578905328</c:v>
                </c:pt>
                <c:pt idx="21">
                  <c:v>115.62391657293961</c:v>
                </c:pt>
                <c:pt idx="22">
                  <c:v>116.29099838027768</c:v>
                </c:pt>
                <c:pt idx="23">
                  <c:v>116.89039470362621</c:v>
                </c:pt>
                <c:pt idx="24">
                  <c:v>117.43084422201932</c:v>
                </c:pt>
                <c:pt idx="25">
                  <c:v>117.91973537672473</c:v>
                </c:pt>
                <c:pt idx="26">
                  <c:v>118.36334674964806</c:v>
                </c:pt>
                <c:pt idx="27">
                  <c:v>118.76703938518466</c:v>
                </c:pt>
                <c:pt idx="28">
                  <c:v>119.13541164736459</c:v>
                </c:pt>
                <c:pt idx="29">
                  <c:v>119.47242466601367</c:v>
                </c:pt>
                <c:pt idx="30">
                  <c:v>119.78150454159248</c:v>
                </c:pt>
                <c:pt idx="31">
                  <c:v>120.06562606874874</c:v>
                </c:pt>
                <c:pt idx="32">
                  <c:v>120.32738167596209</c:v>
                </c:pt>
                <c:pt idx="33">
                  <c:v>120.56903847177611</c:v>
                </c:pt>
                <c:pt idx="34">
                  <c:v>120.79258567120863</c:v>
                </c:pt>
                <c:pt idx="35">
                  <c:v>120.99977420117081</c:v>
                </c:pt>
                <c:pt idx="36">
                  <c:v>121.19214991606059</c:v>
                </c:pt>
                <c:pt idx="37">
                  <c:v>121.37108156825906</c:v>
                </c:pt>
                <c:pt idx="38">
                  <c:v>121.53778445382328</c:v>
                </c:pt>
                <c:pt idx="39">
                  <c:v>121.69334047685057</c:v>
                </c:pt>
                <c:pt idx="40">
                  <c:v>121.83871523595244</c:v>
                </c:pt>
                <c:pt idx="41">
                  <c:v>121.97477262481247</c:v>
                </c:pt>
                <c:pt idx="42">
                  <c:v>122.10228734965253</c:v>
                </c:pt>
                <c:pt idx="43">
                  <c:v>122.22195569479874</c:v>
                </c:pt>
                <c:pt idx="44">
                  <c:v>122.33440480972457</c:v>
                </c:pt>
                <c:pt idx="45">
                  <c:v>122.44020074408755</c:v>
                </c:pt>
                <c:pt idx="46">
                  <c:v>122.5398554191372</c:v>
                </c:pt>
                <c:pt idx="47">
                  <c:v>122.6338326927084</c:v>
                </c:pt>
                <c:pt idx="48">
                  <c:v>122.7225536494534</c:v>
                </c:pt>
                <c:pt idx="49">
                  <c:v>122.80640122692304</c:v>
                </c:pt>
                <c:pt idx="50">
                  <c:v>122.88572427072229</c:v>
                </c:pt>
                <c:pt idx="51">
                  <c:v>122.96084109755429</c:v>
                </c:pt>
                <c:pt idx="52">
                  <c:v>123.03204263297917</c:v>
                </c:pt>
                <c:pt idx="53">
                  <c:v>123.09959518071231</c:v>
                </c:pt>
                <c:pt idx="54">
                  <c:v>123.16374287191537</c:v>
                </c:pt>
                <c:pt idx="55">
                  <c:v>123.22470983590553</c:v>
                </c:pt>
                <c:pt idx="56">
                  <c:v>123.28270212779167</c:v>
                </c:pt>
                <c:pt idx="57">
                  <c:v>123.3379094435508</c:v>
                </c:pt>
                <c:pt idx="58">
                  <c:v>123.39050664882933</c:v>
                </c:pt>
                <c:pt idx="59">
                  <c:v>123.44065514416366</c:v>
                </c:pt>
                <c:pt idx="60">
                  <c:v>123.48850408626058</c:v>
                </c:pt>
                <c:pt idx="61">
                  <c:v>123.53419148237188</c:v>
                </c:pt>
                <c:pt idx="62">
                  <c:v>123.57784517256898</c:v>
                </c:pt>
                <c:pt idx="63">
                  <c:v>123.61958371281396</c:v>
                </c:pt>
                <c:pt idx="64">
                  <c:v>123.65951717008213</c:v>
                </c:pt>
                <c:pt idx="65">
                  <c:v>123.69774783937866</c:v>
                </c:pt>
                <c:pt idx="66">
                  <c:v>123.7343708912733</c:v>
                </c:pt>
                <c:pt idx="67">
                  <c:v>123.76947495752266</c:v>
                </c:pt>
                <c:pt idx="68">
                  <c:v>123.80314266143724</c:v>
                </c:pt>
                <c:pt idx="69">
                  <c:v>123.83545109885718</c:v>
                </c:pt>
                <c:pt idx="70">
                  <c:v>123.86647227491189</c:v>
                </c:pt>
                <c:pt idx="71">
                  <c:v>123.89627350113767</c:v>
                </c:pt>
                <c:pt idx="72">
                  <c:v>123.92491775700316</c:v>
                </c:pt>
                <c:pt idx="73">
                  <c:v>123.95246401943419</c:v>
                </c:pt>
                <c:pt idx="74">
                  <c:v>123.97896756352728</c:v>
                </c:pt>
                <c:pt idx="75">
                  <c:v>124.00448023728939</c:v>
                </c:pt>
                <c:pt idx="76">
                  <c:v>124.02905071293074</c:v>
                </c:pt>
                <c:pt idx="77">
                  <c:v>124.05272471696559</c:v>
                </c:pt>
                <c:pt idx="78">
                  <c:v>124.0755452411348</c:v>
                </c:pt>
                <c:pt idx="79">
                  <c:v>124.09755273595204</c:v>
                </c:pt>
                <c:pt idx="80">
                  <c:v>124.11878528848713</c:v>
                </c:pt>
                <c:pt idx="81">
                  <c:v>124.13927878583442</c:v>
                </c:pt>
                <c:pt idx="82">
                  <c:v>124.15906706556561</c:v>
                </c:pt>
                <c:pt idx="83">
                  <c:v>124.17818205433628</c:v>
                </c:pt>
                <c:pt idx="84">
                  <c:v>124.19665389569801</c:v>
                </c:pt>
                <c:pt idx="85">
                  <c:v>124.21451106806492</c:v>
                </c:pt>
                <c:pt idx="86">
                  <c:v>124.23178049369017</c:v>
                </c:pt>
                <c:pt idx="87">
                  <c:v>124.24848763942575</c:v>
                </c:pt>
                <c:pt idx="88">
                  <c:v>124.26465660996502</c:v>
                </c:pt>
                <c:pt idx="89">
                  <c:v>124.2803102342009</c:v>
                </c:pt>
                <c:pt idx="90">
                  <c:v>124.29547014527391</c:v>
                </c:pt>
                <c:pt idx="91">
                  <c:v>124.31015685483037</c:v>
                </c:pt>
                <c:pt idx="92">
                  <c:v>124.32438982196417</c:v>
                </c:pt>
                <c:pt idx="93">
                  <c:v>124.33818751727165</c:v>
                </c:pt>
                <c:pt idx="94">
                  <c:v>124.3515674824112</c:v>
                </c:pt>
                <c:pt idx="95">
                  <c:v>124.36454638552394</c:v>
                </c:pt>
                <c:pt idx="96">
                  <c:v>124.37714007284032</c:v>
                </c:pt>
                <c:pt idx="97">
                  <c:v>124.38936361676961</c:v>
                </c:pt>
                <c:pt idx="98">
                  <c:v>124.40123136074301</c:v>
                </c:pt>
                <c:pt idx="99">
                  <c:v>124.41275696105794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09"/>
          <c:order val="109"/>
          <c:spPr>
            <a:ln w="12700">
              <a:solidFill>
                <a:srgbClr val="CCCCFF"/>
              </a:solidFill>
              <a:prstDash val="lgDash"/>
            </a:ln>
          </c:spPr>
          <c:marker>
            <c:symbol val="none"/>
          </c:marker>
          <c:val>
            <c:numRef>
              <c:f>[1]Hoja1!$B$123:$GS$123</c:f>
              <c:numCache>
                <c:formatCode>General</c:formatCode>
                <c:ptCount val="200"/>
                <c:pt idx="0">
                  <c:v>0</c:v>
                </c:pt>
                <c:pt idx="1">
                  <c:v>19.202381318061249</c:v>
                </c:pt>
                <c:pt idx="2">
                  <c:v>36.797389446958597</c:v>
                </c:pt>
                <c:pt idx="3">
                  <c:v>51.866700924023583</c:v>
                </c:pt>
                <c:pt idx="4">
                  <c:v>64.264223571926138</c:v>
                </c:pt>
                <c:pt idx="5">
                  <c:v>74.288510354841037</c:v>
                </c:pt>
                <c:pt idx="6">
                  <c:v>82.371067727936179</c:v>
                </c:pt>
                <c:pt idx="7">
                  <c:v>88.919246644741918</c:v>
                </c:pt>
                <c:pt idx="8">
                  <c:v>94.267661264058717</c:v>
                </c:pt>
                <c:pt idx="9">
                  <c:v>98.676748907660794</c:v>
                </c:pt>
                <c:pt idx="10">
                  <c:v>102.3454820162525</c:v>
                </c:pt>
                <c:pt idx="11">
                  <c:v>105.42549021783515</c:v>
                </c:pt>
                <c:pt idx="12">
                  <c:v>108.03288452860966</c:v>
                </c:pt>
                <c:pt idx="13">
                  <c:v>110.25729616105059</c:v>
                </c:pt>
                <c:pt idx="14">
                  <c:v>112.16855914035072</c:v>
                </c:pt>
                <c:pt idx="15">
                  <c:v>113.82160228222409</c:v>
                </c:pt>
                <c:pt idx="16">
                  <c:v>115.26003330090643</c:v>
                </c:pt>
                <c:pt idx="17">
                  <c:v>116.51878016254909</c:v>
                </c:pt>
                <c:pt idx="18">
                  <c:v>117.62605362251746</c:v>
                </c:pt>
                <c:pt idx="19">
                  <c:v>118.60481869369981</c:v>
                </c:pt>
                <c:pt idx="20">
                  <c:v>119.47390820615411</c:v>
                </c:pt>
                <c:pt idx="21">
                  <c:v>120.24887323585719</c:v>
                </c:pt>
                <c:pt idx="22">
                  <c:v>120.94263831548879</c:v>
                </c:pt>
                <c:pt idx="23">
                  <c:v>121.56601049177125</c:v>
                </c:pt>
                <c:pt idx="24">
                  <c:v>122.12807799090008</c:v>
                </c:pt>
                <c:pt idx="25">
                  <c:v>122.63652479179372</c:v>
                </c:pt>
                <c:pt idx="26">
                  <c:v>123.09788061963398</c:v>
                </c:pt>
                <c:pt idx="27">
                  <c:v>123.51772096059204</c:v>
                </c:pt>
                <c:pt idx="28">
                  <c:v>123.90082811325917</c:v>
                </c:pt>
                <c:pt idx="29">
                  <c:v>124.25132165265421</c:v>
                </c:pt>
                <c:pt idx="30">
                  <c:v>124.57276472325617</c:v>
                </c:pt>
                <c:pt idx="31">
                  <c:v>124.86825111149869</c:v>
                </c:pt>
                <c:pt idx="32">
                  <c:v>125.14047694300058</c:v>
                </c:pt>
                <c:pt idx="33">
                  <c:v>125.39180001064715</c:v>
                </c:pt>
                <c:pt idx="34">
                  <c:v>125.62428909805696</c:v>
                </c:pt>
                <c:pt idx="35">
                  <c:v>125.83976516921764</c:v>
                </c:pt>
                <c:pt idx="36">
                  <c:v>126.03983591270301</c:v>
                </c:pt>
                <c:pt idx="37">
                  <c:v>126.22592483098941</c:v>
                </c:pt>
                <c:pt idx="38">
                  <c:v>126.39929583197622</c:v>
                </c:pt>
                <c:pt idx="39">
                  <c:v>126.5610740959246</c:v>
                </c:pt>
                <c:pt idx="40">
                  <c:v>126.71226384539054</c:v>
                </c:pt>
                <c:pt idx="41">
                  <c:v>126.85376352980498</c:v>
                </c:pt>
                <c:pt idx="42">
                  <c:v>126.98637884363863</c:v>
                </c:pt>
                <c:pt idx="43">
                  <c:v>127.11083392259069</c:v>
                </c:pt>
                <c:pt idx="44">
                  <c:v>127.22778100211356</c:v>
                </c:pt>
                <c:pt idx="45">
                  <c:v>127.33780877385105</c:v>
                </c:pt>
                <c:pt idx="46">
                  <c:v>127.44144963590269</c:v>
                </c:pt>
                <c:pt idx="47">
                  <c:v>127.53918600041672</c:v>
                </c:pt>
                <c:pt idx="48">
                  <c:v>127.63145579543155</c:v>
                </c:pt>
                <c:pt idx="49">
                  <c:v>127.71865727599997</c:v>
                </c:pt>
                <c:pt idx="50">
                  <c:v>127.80115324155119</c:v>
                </c:pt>
                <c:pt idx="51">
                  <c:v>127.87927474145647</c:v>
                </c:pt>
                <c:pt idx="52">
                  <c:v>127.95332433829834</c:v>
                </c:pt>
                <c:pt idx="53">
                  <c:v>128.02357898794079</c:v>
                </c:pt>
                <c:pt idx="54">
                  <c:v>128.090292586792</c:v>
                </c:pt>
                <c:pt idx="55">
                  <c:v>128.15369822934176</c:v>
                </c:pt>
                <c:pt idx="56">
                  <c:v>128.21401021290333</c:v>
                </c:pt>
                <c:pt idx="57">
                  <c:v>128.27142582129284</c:v>
                </c:pt>
                <c:pt idx="58">
                  <c:v>128.32612691478252</c:v>
                </c:pt>
                <c:pt idx="59">
                  <c:v>128.37828134993021</c:v>
                </c:pt>
                <c:pt idx="60">
                  <c:v>128.42804424971101</c:v>
                </c:pt>
                <c:pt idx="61">
                  <c:v>128.47555914166676</c:v>
                </c:pt>
                <c:pt idx="62">
                  <c:v>128.52095897947174</c:v>
                </c:pt>
                <c:pt idx="63">
                  <c:v>128.56436706132652</c:v>
                </c:pt>
                <c:pt idx="64">
                  <c:v>128.60589785688541</c:v>
                </c:pt>
                <c:pt idx="65">
                  <c:v>128.64565775295381</c:v>
                </c:pt>
                <c:pt idx="66">
                  <c:v>128.68374572692423</c:v>
                </c:pt>
                <c:pt idx="67">
                  <c:v>128.72025395582358</c:v>
                </c:pt>
                <c:pt idx="68">
                  <c:v>128.75526836789473</c:v>
                </c:pt>
                <c:pt idx="69">
                  <c:v>128.78886914281145</c:v>
                </c:pt>
                <c:pt idx="70">
                  <c:v>128.82113116590835</c:v>
                </c:pt>
                <c:pt idx="71">
                  <c:v>128.85212444118318</c:v>
                </c:pt>
                <c:pt idx="72">
                  <c:v>128.88191446728328</c:v>
                </c:pt>
                <c:pt idx="73">
                  <c:v>128.91056258021155</c:v>
                </c:pt>
                <c:pt idx="74">
                  <c:v>128.93812626606837</c:v>
                </c:pt>
                <c:pt idx="75">
                  <c:v>128.96465944678096</c:v>
                </c:pt>
                <c:pt idx="76">
                  <c:v>128.99021274144798</c:v>
                </c:pt>
                <c:pt idx="77">
                  <c:v>129.01483370564421</c:v>
                </c:pt>
                <c:pt idx="78">
                  <c:v>129.03856705078019</c:v>
                </c:pt>
                <c:pt idx="79">
                  <c:v>129.06145484539013</c:v>
                </c:pt>
                <c:pt idx="80">
                  <c:v>129.08353670002663</c:v>
                </c:pt>
                <c:pt idx="81">
                  <c:v>129.1048499372678</c:v>
                </c:pt>
                <c:pt idx="82">
                  <c:v>129.12542974818822</c:v>
                </c:pt>
                <c:pt idx="83">
                  <c:v>129.14530933650971</c:v>
                </c:pt>
                <c:pt idx="84">
                  <c:v>129.16452005152593</c:v>
                </c:pt>
                <c:pt idx="85">
                  <c:v>129.18309151078753</c:v>
                </c:pt>
                <c:pt idx="86">
                  <c:v>129.20105171343778</c:v>
                </c:pt>
                <c:pt idx="87">
                  <c:v>129.21842714500278</c:v>
                </c:pt>
                <c:pt idx="88">
                  <c:v>129.23524287436362</c:v>
                </c:pt>
                <c:pt idx="89">
                  <c:v>129.25152264356893</c:v>
                </c:pt>
                <c:pt idx="90">
                  <c:v>129.26728895108488</c:v>
                </c:pt>
                <c:pt idx="91">
                  <c:v>129.28256312902357</c:v>
                </c:pt>
                <c:pt idx="92">
                  <c:v>129.29736541484274</c:v>
                </c:pt>
                <c:pt idx="93">
                  <c:v>129.31171501796251</c:v>
                </c:pt>
                <c:pt idx="94">
                  <c:v>129.32563018170765</c:v>
                </c:pt>
                <c:pt idx="95">
                  <c:v>129.33912824094489</c:v>
                </c:pt>
                <c:pt idx="96">
                  <c:v>129.35222567575391</c:v>
                </c:pt>
                <c:pt idx="97">
                  <c:v>129.36493816144039</c:v>
                </c:pt>
                <c:pt idx="98">
                  <c:v>129.37728061517274</c:v>
                </c:pt>
                <c:pt idx="99">
                  <c:v>129.38926723950027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0"/>
          <c:order val="110"/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val>
            <c:numRef>
              <c:f>[1]Hoja1!$B$124:$GS$124</c:f>
              <c:numCache>
                <c:formatCode>General</c:formatCode>
                <c:ptCount val="200"/>
                <c:pt idx="0">
                  <c:v>0</c:v>
                </c:pt>
                <c:pt idx="1">
                  <c:v>21.425037523781178</c:v>
                </c:pt>
                <c:pt idx="2">
                  <c:v>39.974199449015799</c:v>
                </c:pt>
                <c:pt idx="3">
                  <c:v>54.626182184060276</c:v>
                </c:pt>
                <c:pt idx="4">
                  <c:v>65.774618315312722</c:v>
                </c:pt>
                <c:pt idx="5">
                  <c:v>74.203079878856371</c:v>
                </c:pt>
                <c:pt idx="6">
                  <c:v>80.619753334384285</c:v>
                </c:pt>
                <c:pt idx="7">
                  <c:v>85.563547436912415</c:v>
                </c:pt>
                <c:pt idx="8">
                  <c:v>89.424054682565071</c:v>
                </c:pt>
                <c:pt idx="9">
                  <c:v>92.479547530878207</c:v>
                </c:pt>
                <c:pt idx="10">
                  <c:v>94.929335961264329</c:v>
                </c:pt>
                <c:pt idx="11">
                  <c:v>96.917437695926296</c:v>
                </c:pt>
                <c:pt idx="12">
                  <c:v>98.54910115774166</c:v>
                </c:pt>
                <c:pt idx="13">
                  <c:v>99.90218693966824</c:v>
                </c:pt>
                <c:pt idx="14">
                  <c:v>101.03500913908735</c:v>
                </c:pt>
                <c:pt idx="15">
                  <c:v>101.99177183168597</c:v>
                </c:pt>
                <c:pt idx="16">
                  <c:v>102.80637313740668</c:v>
                </c:pt>
                <c:pt idx="17">
                  <c:v>103.50509535978665</c:v>
                </c:pt>
                <c:pt idx="18">
                  <c:v>104.10852866824175</c:v>
                </c:pt>
                <c:pt idx="19">
                  <c:v>104.63296220599666</c:v>
                </c:pt>
                <c:pt idx="20">
                  <c:v>105.09140123001961</c:v>
                </c:pt>
                <c:pt idx="21">
                  <c:v>105.4943188233089</c:v>
                </c:pt>
                <c:pt idx="22">
                  <c:v>105.85021719696924</c:v>
                </c:pt>
                <c:pt idx="23">
                  <c:v>106.16605096356547</c:v>
                </c:pt>
                <c:pt idx="24">
                  <c:v>106.44754933531514</c:v>
                </c:pt>
                <c:pt idx="25">
                  <c:v>106.69946358244155</c:v>
                </c:pt>
                <c:pt idx="26">
                  <c:v>106.92575870645814</c:v>
                </c:pt>
                <c:pt idx="27">
                  <c:v>107.12976310243479</c:v>
                </c:pt>
                <c:pt idx="28">
                  <c:v>107.31428631249005</c:v>
                </c:pt>
                <c:pt idx="29">
                  <c:v>107.48171234582269</c:v>
                </c:pt>
                <c:pt idx="30">
                  <c:v>107.63407414402526</c:v>
                </c:pt>
                <c:pt idx="31">
                  <c:v>107.77311338907708</c:v>
                </c:pt>
                <c:pt idx="32">
                  <c:v>107.90032883678805</c:v>
                </c:pt>
                <c:pt idx="33">
                  <c:v>108.01701560712932</c:v>
                </c:pt>
                <c:pt idx="34">
                  <c:v>108.12429730216603</c:v>
                </c:pt>
                <c:pt idx="35">
                  <c:v>108.22315240070678</c:v>
                </c:pt>
                <c:pt idx="36">
                  <c:v>108.31443605950948</c:v>
                </c:pt>
                <c:pt idx="37">
                  <c:v>108.39889820743417</c:v>
                </c:pt>
                <c:pt idx="38">
                  <c:v>108.47719863207914</c:v>
                </c:pt>
                <c:pt idx="39">
                  <c:v>108.54991961411356</c:v>
                </c:pt>
                <c:pt idx="40">
                  <c:v>108.61757655237275</c:v>
                </c:pt>
                <c:pt idx="41">
                  <c:v>108.68062693513164</c:v>
                </c:pt>
                <c:pt idx="42">
                  <c:v>108.73947794408561</c:v>
                </c:pt>
                <c:pt idx="43">
                  <c:v>108.79449292313942</c:v>
                </c:pt>
                <c:pt idx="44">
                  <c:v>108.8459969008798</c:v>
                </c:pt>
                <c:pt idx="45">
                  <c:v>108.89428132110949</c:v>
                </c:pt>
                <c:pt idx="46">
                  <c:v>108.93960810815857</c:v>
                </c:pt>
                <c:pt idx="47">
                  <c:v>108.98221317140676</c:v>
                </c:pt>
                <c:pt idx="48">
                  <c:v>109.02230943542305</c:v>
                </c:pt>
                <c:pt idx="49">
                  <c:v>109.06008946748335</c:v>
                </c:pt>
                <c:pt idx="50">
                  <c:v>109.09572776227891</c:v>
                </c:pt>
                <c:pt idx="51">
                  <c:v>109.12938273384437</c:v>
                </c:pt>
                <c:pt idx="52">
                  <c:v>109.16119845669147</c:v>
                </c:pt>
                <c:pt idx="53">
                  <c:v>109.1913061914988</c:v>
                </c:pt>
                <c:pt idx="54">
                  <c:v>109.21982572521449</c:v>
                </c:pt>
                <c:pt idx="55">
                  <c:v>109.24686655086536</c:v>
                </c:pt>
                <c:pt idx="56">
                  <c:v>109.27252890856238</c:v>
                </c:pt>
                <c:pt idx="57">
                  <c:v>109.29690470601228</c:v>
                </c:pt>
                <c:pt idx="58">
                  <c:v>109.32007833417875</c:v>
                </c:pt>
                <c:pt idx="59">
                  <c:v>109.34212739149288</c:v>
                </c:pt>
                <c:pt idx="60">
                  <c:v>109.36312332812133</c:v>
                </c:pt>
                <c:pt idx="61">
                  <c:v>109.38313202019904</c:v>
                </c:pt>
                <c:pt idx="62">
                  <c:v>109.40221428257711</c:v>
                </c:pt>
                <c:pt idx="63">
                  <c:v>109.42042632748105</c:v>
                </c:pt>
                <c:pt idx="64">
                  <c:v>109.43782017549167</c:v>
                </c:pt>
                <c:pt idx="65">
                  <c:v>109.45444402441875</c:v>
                </c:pt>
                <c:pt idx="66">
                  <c:v>109.47034258091826</c:v>
                </c:pt>
                <c:pt idx="67">
                  <c:v>109.48555735908477</c:v>
                </c:pt>
                <c:pt idx="68">
                  <c:v>109.50012694971856</c:v>
                </c:pt>
                <c:pt idx="69">
                  <c:v>109.51408726350823</c:v>
                </c:pt>
                <c:pt idx="70">
                  <c:v>109.52747175097217</c:v>
                </c:pt>
                <c:pt idx="71">
                  <c:v>109.54031160165968</c:v>
                </c:pt>
                <c:pt idx="72">
                  <c:v>109.55263592481342</c:v>
                </c:pt>
                <c:pt idx="73">
                  <c:v>109.56447191343642</c:v>
                </c:pt>
                <c:pt idx="74">
                  <c:v>109.57584499348076</c:v>
                </c:pt>
                <c:pt idx="75">
                  <c:v>109.58677895967777</c:v>
                </c:pt>
                <c:pt idx="76">
                  <c:v>109.59729609935798</c:v>
                </c:pt>
                <c:pt idx="77">
                  <c:v>109.6074173054574</c:v>
                </c:pt>
                <c:pt idx="78">
                  <c:v>109.61716217977498</c:v>
                </c:pt>
                <c:pt idx="79">
                  <c:v>109.62654912742923</c:v>
                </c:pt>
                <c:pt idx="80">
                  <c:v>109.6355954433602</c:v>
                </c:pt>
                <c:pt idx="81">
                  <c:v>109.64431739163204</c:v>
                </c:pt>
                <c:pt idx="82">
                  <c:v>109.65273027821239</c:v>
                </c:pt>
                <c:pt idx="83">
                  <c:v>109.66084851783378</c:v>
                </c:pt>
                <c:pt idx="84">
                  <c:v>109.66868569548016</c:v>
                </c:pt>
                <c:pt idx="85">
                  <c:v>109.67625462298624</c:v>
                </c:pt>
                <c:pt idx="86">
                  <c:v>109.68356739118799</c:v>
                </c:pt>
                <c:pt idx="87">
                  <c:v>109.69063541801923</c:v>
                </c:pt>
                <c:pt idx="88">
                  <c:v>109.69746949290999</c:v>
                </c:pt>
                <c:pt idx="89">
                  <c:v>109.70407981780801</c:v>
                </c:pt>
                <c:pt idx="90">
                  <c:v>109.71047604511301</c:v>
                </c:pt>
                <c:pt idx="91">
                  <c:v>109.71666731278683</c:v>
                </c:pt>
                <c:pt idx="92">
                  <c:v>109.72266227687626</c:v>
                </c:pt>
                <c:pt idx="93">
                  <c:v>109.72846914166458</c:v>
                </c:pt>
                <c:pt idx="94">
                  <c:v>109.73409568764679</c:v>
                </c:pt>
                <c:pt idx="95">
                  <c:v>109.73954929750631</c:v>
                </c:pt>
                <c:pt idx="96">
                  <c:v>109.74483698025439</c:v>
                </c:pt>
                <c:pt idx="97">
                  <c:v>109.74996539367915</c:v>
                </c:pt>
                <c:pt idx="98">
                  <c:v>109.75494086523813</c:v>
                </c:pt>
                <c:pt idx="99">
                  <c:v>109.7597694115163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1"/>
          <c:order val="111"/>
          <c:spPr>
            <a:ln w="12700">
              <a:solidFill>
                <a:srgbClr val="FF00FF"/>
              </a:solidFill>
              <a:prstDash val="sysDash"/>
            </a:ln>
          </c:spPr>
          <c:marker>
            <c:symbol val="none"/>
          </c:marker>
          <c:val>
            <c:numRef>
              <c:f>[1]Hoja1!$B$125:$GS$125</c:f>
              <c:numCache>
                <c:formatCode>General</c:formatCode>
                <c:ptCount val="200"/>
                <c:pt idx="0">
                  <c:v>0</c:v>
                </c:pt>
                <c:pt idx="1">
                  <c:v>22.39890286577123</c:v>
                </c:pt>
                <c:pt idx="2">
                  <c:v>41.791208514880154</c:v>
                </c:pt>
                <c:pt idx="3">
                  <c:v>57.109190465153922</c:v>
                </c:pt>
                <c:pt idx="4">
                  <c:v>68.764373693281485</c:v>
                </c:pt>
                <c:pt idx="5">
                  <c:v>77.575947146077127</c:v>
                </c:pt>
                <c:pt idx="6">
                  <c:v>84.2842875768563</c:v>
                </c:pt>
                <c:pt idx="7">
                  <c:v>89.452799593135708</c:v>
                </c:pt>
                <c:pt idx="8">
                  <c:v>93.488784440863483</c:v>
                </c:pt>
                <c:pt idx="9">
                  <c:v>96.68316332773631</c:v>
                </c:pt>
                <c:pt idx="10">
                  <c:v>99.24430577768544</c:v>
                </c:pt>
                <c:pt idx="11">
                  <c:v>101.32277577301386</c:v>
                </c:pt>
                <c:pt idx="12">
                  <c:v>103.02860575582083</c:v>
                </c:pt>
                <c:pt idx="13">
                  <c:v>104.44319543692589</c:v>
                </c:pt>
                <c:pt idx="14">
                  <c:v>105.62750955450041</c:v>
                </c:pt>
                <c:pt idx="15">
                  <c:v>106.62776146039897</c:v>
                </c:pt>
                <c:pt idx="16">
                  <c:v>107.47939009819788</c:v>
                </c:pt>
                <c:pt idx="17">
                  <c:v>108.20987242159514</c:v>
                </c:pt>
                <c:pt idx="18">
                  <c:v>108.84073451679818</c:v>
                </c:pt>
                <c:pt idx="19">
                  <c:v>109.38900594263288</c:v>
                </c:pt>
                <c:pt idx="20">
                  <c:v>109.86828310411141</c:v>
                </c:pt>
                <c:pt idx="21">
                  <c:v>110.2895151334593</c:v>
                </c:pt>
                <c:pt idx="22">
                  <c:v>110.66159070592239</c:v>
                </c:pt>
                <c:pt idx="23">
                  <c:v>110.99178055281844</c:v>
                </c:pt>
                <c:pt idx="24">
                  <c:v>111.28607430510219</c:v>
                </c:pt>
                <c:pt idx="25">
                  <c:v>111.54943919982526</c:v>
                </c:pt>
                <c:pt idx="26">
                  <c:v>111.7860204658426</c:v>
                </c:pt>
                <c:pt idx="27">
                  <c:v>111.9992977889091</c:v>
                </c:pt>
                <c:pt idx="28">
                  <c:v>112.19220841760324</c:v>
                </c:pt>
                <c:pt idx="29">
                  <c:v>112.36724472517827</c:v>
                </c:pt>
                <c:pt idx="30">
                  <c:v>112.52653205966277</c:v>
                </c:pt>
                <c:pt idx="31">
                  <c:v>112.67189127039876</c:v>
                </c:pt>
                <c:pt idx="32">
                  <c:v>112.80488923846023</c:v>
                </c:pt>
                <c:pt idx="33">
                  <c:v>112.92687995290792</c:v>
                </c:pt>
                <c:pt idx="34">
                  <c:v>113.03903808862812</c:v>
                </c:pt>
                <c:pt idx="35">
                  <c:v>113.14238660073892</c:v>
                </c:pt>
                <c:pt idx="36">
                  <c:v>113.23781951675991</c:v>
                </c:pt>
                <c:pt idx="37">
                  <c:v>113.32612085322663</c:v>
                </c:pt>
                <c:pt idx="38">
                  <c:v>113.40798038808273</c:v>
                </c:pt>
                <c:pt idx="39">
                  <c:v>113.48400686930054</c:v>
                </c:pt>
                <c:pt idx="40">
                  <c:v>113.55473912293515</c:v>
                </c:pt>
                <c:pt idx="41">
                  <c:v>113.62065543218309</c:v>
                </c:pt>
                <c:pt idx="42">
                  <c:v>113.68218148699859</c:v>
                </c:pt>
                <c:pt idx="43">
                  <c:v>113.73969714691849</c:v>
                </c:pt>
                <c:pt idx="44">
                  <c:v>113.79354221455614</c:v>
                </c:pt>
                <c:pt idx="45">
                  <c:v>113.84402138115992</c:v>
                </c:pt>
                <c:pt idx="46">
                  <c:v>113.89140847671123</c:v>
                </c:pt>
                <c:pt idx="47">
                  <c:v>113.93595013374342</c:v>
                </c:pt>
                <c:pt idx="48">
                  <c:v>113.97786895521502</c:v>
                </c:pt>
                <c:pt idx="49">
                  <c:v>114.01736626145987</c:v>
                </c:pt>
                <c:pt idx="50">
                  <c:v>114.05462447874613</c:v>
                </c:pt>
                <c:pt idx="51">
                  <c:v>114.08980922174638</c:v>
                </c:pt>
                <c:pt idx="52">
                  <c:v>114.12307111381381</c:v>
                </c:pt>
                <c:pt idx="53">
                  <c:v>114.15454738202146</c:v>
                </c:pt>
                <c:pt idx="54">
                  <c:v>114.18436325817878</c:v>
                </c:pt>
                <c:pt idx="55">
                  <c:v>114.21263321226833</c:v>
                </c:pt>
                <c:pt idx="56">
                  <c:v>114.23946204076975</c:v>
                </c:pt>
                <c:pt idx="57">
                  <c:v>114.26494582901285</c:v>
                </c:pt>
                <c:pt idx="58">
                  <c:v>114.28917280391414</c:v>
                </c:pt>
                <c:pt idx="59">
                  <c:v>114.31222409110619</c:v>
                </c:pt>
                <c:pt idx="60">
                  <c:v>114.33417438849048</c:v>
                </c:pt>
                <c:pt idx="61">
                  <c:v>114.35509256657173</c:v>
                </c:pt>
                <c:pt idx="62">
                  <c:v>114.37504220451243</c:v>
                </c:pt>
                <c:pt idx="63">
                  <c:v>114.39408206963928</c:v>
                </c:pt>
                <c:pt idx="64">
                  <c:v>114.41226654710492</c:v>
                </c:pt>
                <c:pt idx="65">
                  <c:v>114.42964602552868</c:v>
                </c:pt>
                <c:pt idx="66">
                  <c:v>114.44626724368727</c:v>
                </c:pt>
                <c:pt idx="67">
                  <c:v>114.46217360267953</c:v>
                </c:pt>
                <c:pt idx="68">
                  <c:v>114.47740544743304</c:v>
                </c:pt>
                <c:pt idx="69">
                  <c:v>114.49200032094042</c:v>
                </c:pt>
                <c:pt idx="70">
                  <c:v>114.50599319419818</c:v>
                </c:pt>
                <c:pt idx="71">
                  <c:v>114.51941667446239</c:v>
                </c:pt>
                <c:pt idx="72">
                  <c:v>114.53230119412311</c:v>
                </c:pt>
                <c:pt idx="73">
                  <c:v>114.54467518222899</c:v>
                </c:pt>
                <c:pt idx="74">
                  <c:v>114.55656522045716</c:v>
                </c:pt>
                <c:pt idx="75">
                  <c:v>114.56799618511768</c:v>
                </c:pt>
                <c:pt idx="76">
                  <c:v>114.57899137660152</c:v>
                </c:pt>
                <c:pt idx="77">
                  <c:v>114.58957263752364</c:v>
                </c:pt>
                <c:pt idx="78">
                  <c:v>114.59976046067385</c:v>
                </c:pt>
                <c:pt idx="79">
                  <c:v>114.60957408776693</c:v>
                </c:pt>
                <c:pt idx="80">
                  <c:v>114.61903159987656</c:v>
                </c:pt>
                <c:pt idx="81">
                  <c:v>114.62815000034259</c:v>
                </c:pt>
                <c:pt idx="82">
                  <c:v>114.63694529085841</c:v>
                </c:pt>
                <c:pt idx="83">
                  <c:v>114.64543254137168</c:v>
                </c:pt>
                <c:pt idx="84">
                  <c:v>114.65362595436562</c:v>
                </c:pt>
                <c:pt idx="85">
                  <c:v>114.66153892403106</c:v>
                </c:pt>
                <c:pt idx="86">
                  <c:v>114.66918409078745</c:v>
                </c:pt>
                <c:pt idx="87">
                  <c:v>114.67657339156555</c:v>
                </c:pt>
                <c:pt idx="88">
                  <c:v>114.68371810622408</c:v>
                </c:pt>
                <c:pt idx="89">
                  <c:v>114.69062890043564</c:v>
                </c:pt>
                <c:pt idx="90">
                  <c:v>114.69731586534543</c:v>
                </c:pt>
                <c:pt idx="91">
                  <c:v>114.70378855427714</c:v>
                </c:pt>
                <c:pt idx="92">
                  <c:v>114.71005601673427</c:v>
                </c:pt>
                <c:pt idx="93">
                  <c:v>114.71612682992206</c:v>
                </c:pt>
                <c:pt idx="94">
                  <c:v>114.72200912799437</c:v>
                </c:pt>
                <c:pt idx="95">
                  <c:v>114.72771062921115</c:v>
                </c:pt>
                <c:pt idx="96">
                  <c:v>114.73323866117504</c:v>
                </c:pt>
                <c:pt idx="97">
                  <c:v>114.73860018430092</c:v>
                </c:pt>
                <c:pt idx="98">
                  <c:v>114.74380181365804</c:v>
                </c:pt>
                <c:pt idx="99">
                  <c:v>114.7488498393125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2"/>
          <c:order val="112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val>
            <c:numRef>
              <c:f>[1]Hoja1!$B$126:$GS$126</c:f>
              <c:numCache>
                <c:formatCode>General</c:formatCode>
                <c:ptCount val="200"/>
                <c:pt idx="0">
                  <c:v>0</c:v>
                </c:pt>
                <c:pt idx="1">
                  <c:v>23.372768207761283</c:v>
                </c:pt>
                <c:pt idx="2">
                  <c:v>43.608217580744508</c:v>
                </c:pt>
                <c:pt idx="3">
                  <c:v>59.592198746247568</c:v>
                </c:pt>
                <c:pt idx="4">
                  <c:v>71.754129071250247</c:v>
                </c:pt>
                <c:pt idx="5">
                  <c:v>80.948814413297868</c:v>
                </c:pt>
                <c:pt idx="6">
                  <c:v>87.948821819328316</c:v>
                </c:pt>
                <c:pt idx="7">
                  <c:v>93.342051749359001</c:v>
                </c:pt>
                <c:pt idx="8">
                  <c:v>97.553514199161896</c:v>
                </c:pt>
                <c:pt idx="9">
                  <c:v>100.88677912459441</c:v>
                </c:pt>
                <c:pt idx="10">
                  <c:v>103.55927559410654</c:v>
                </c:pt>
                <c:pt idx="11">
                  <c:v>105.72811385010141</c:v>
                </c:pt>
                <c:pt idx="12">
                  <c:v>107.50811035389999</c:v>
                </c:pt>
                <c:pt idx="13">
                  <c:v>108.98420393418354</c:v>
                </c:pt>
                <c:pt idx="14">
                  <c:v>110.22000996991346</c:v>
                </c:pt>
                <c:pt idx="15">
                  <c:v>111.26375108911196</c:v>
                </c:pt>
                <c:pt idx="16">
                  <c:v>112.1524070589891</c:v>
                </c:pt>
                <c:pt idx="17">
                  <c:v>112.91464948340362</c:v>
                </c:pt>
                <c:pt idx="18">
                  <c:v>113.57294036535463</c:v>
                </c:pt>
                <c:pt idx="19">
                  <c:v>114.14504967926908</c:v>
                </c:pt>
                <c:pt idx="20">
                  <c:v>114.64516497820321</c:v>
                </c:pt>
                <c:pt idx="21">
                  <c:v>115.08471144360971</c:v>
                </c:pt>
                <c:pt idx="22">
                  <c:v>115.47296421487553</c:v>
                </c:pt>
                <c:pt idx="23">
                  <c:v>115.81751014207141</c:v>
                </c:pt>
                <c:pt idx="24">
                  <c:v>116.12459927488925</c:v>
                </c:pt>
                <c:pt idx="25">
                  <c:v>116.39941481720896</c:v>
                </c:pt>
                <c:pt idx="26">
                  <c:v>116.64628222522707</c:v>
                </c:pt>
                <c:pt idx="27">
                  <c:v>116.86883247538341</c:v>
                </c:pt>
                <c:pt idx="28">
                  <c:v>117.07013052271643</c:v>
                </c:pt>
                <c:pt idx="29">
                  <c:v>117.25277710453383</c:v>
                </c:pt>
                <c:pt idx="30">
                  <c:v>117.41898997530029</c:v>
                </c:pt>
                <c:pt idx="31">
                  <c:v>117.57066915172045</c:v>
                </c:pt>
                <c:pt idx="32">
                  <c:v>117.70944964013242</c:v>
                </c:pt>
                <c:pt idx="33">
                  <c:v>117.83674429868654</c:v>
                </c:pt>
                <c:pt idx="34">
                  <c:v>117.95377887509022</c:v>
                </c:pt>
                <c:pt idx="35">
                  <c:v>118.06162080077104</c:v>
                </c:pt>
                <c:pt idx="36">
                  <c:v>118.16120297401034</c:v>
                </c:pt>
                <c:pt idx="37">
                  <c:v>118.2533434990191</c:v>
                </c:pt>
                <c:pt idx="38">
                  <c:v>118.33876214408633</c:v>
                </c:pt>
                <c:pt idx="39">
                  <c:v>118.41809412448752</c:v>
                </c:pt>
                <c:pt idx="40">
                  <c:v>118.49190169349755</c:v>
                </c:pt>
                <c:pt idx="41">
                  <c:v>118.56068392923453</c:v>
                </c:pt>
                <c:pt idx="42">
                  <c:v>118.62488502991158</c:v>
                </c:pt>
                <c:pt idx="43">
                  <c:v>118.68490137069755</c:v>
                </c:pt>
                <c:pt idx="44">
                  <c:v>118.7410875282325</c:v>
                </c:pt>
                <c:pt idx="45">
                  <c:v>118.79376144121035</c:v>
                </c:pt>
                <c:pt idx="46">
                  <c:v>118.8432088452639</c:v>
                </c:pt>
                <c:pt idx="47">
                  <c:v>118.8896870960801</c:v>
                </c:pt>
                <c:pt idx="48">
                  <c:v>118.93342847500698</c:v>
                </c:pt>
                <c:pt idx="49">
                  <c:v>118.97464305543639</c:v>
                </c:pt>
                <c:pt idx="50">
                  <c:v>119.01352119521336</c:v>
                </c:pt>
                <c:pt idx="51">
                  <c:v>119.0502357096484</c:v>
                </c:pt>
                <c:pt idx="52">
                  <c:v>119.08494377093615</c:v>
                </c:pt>
                <c:pt idx="53">
                  <c:v>119.11778857254414</c:v>
                </c:pt>
                <c:pt idx="54">
                  <c:v>119.14890079114308</c:v>
                </c:pt>
                <c:pt idx="55">
                  <c:v>119.17839987367131</c:v>
                </c:pt>
                <c:pt idx="56">
                  <c:v>119.20639517297714</c:v>
                </c:pt>
                <c:pt idx="57">
                  <c:v>119.23298695201341</c:v>
                </c:pt>
                <c:pt idx="58">
                  <c:v>119.25826727364954</c:v>
                </c:pt>
                <c:pt idx="59">
                  <c:v>119.28232079071951</c:v>
                </c:pt>
                <c:pt idx="60">
                  <c:v>119.30522544885963</c:v>
                </c:pt>
                <c:pt idx="61">
                  <c:v>119.32705311294441</c:v>
                </c:pt>
                <c:pt idx="62">
                  <c:v>119.34787012644775</c:v>
                </c:pt>
                <c:pt idx="63">
                  <c:v>119.36773781179751</c:v>
                </c:pt>
                <c:pt idx="64">
                  <c:v>119.38671291871817</c:v>
                </c:pt>
                <c:pt idx="65">
                  <c:v>119.40484802663863</c:v>
                </c:pt>
                <c:pt idx="66">
                  <c:v>119.42219190645628</c:v>
                </c:pt>
                <c:pt idx="67">
                  <c:v>119.43878984627429</c:v>
                </c:pt>
                <c:pt idx="68">
                  <c:v>119.45468394514752</c:v>
                </c:pt>
                <c:pt idx="69">
                  <c:v>119.46991337837261</c:v>
                </c:pt>
                <c:pt idx="70">
                  <c:v>119.48451463742418</c:v>
                </c:pt>
                <c:pt idx="71">
                  <c:v>119.4985217472651</c:v>
                </c:pt>
                <c:pt idx="72">
                  <c:v>119.51196646343281</c:v>
                </c:pt>
                <c:pt idx="73">
                  <c:v>119.52487845102155</c:v>
                </c:pt>
                <c:pt idx="74">
                  <c:v>119.53728544743356</c:v>
                </c:pt>
                <c:pt idx="75">
                  <c:v>119.54921341055757</c:v>
                </c:pt>
                <c:pt idx="76">
                  <c:v>119.56068665384507</c:v>
                </c:pt>
                <c:pt idx="77">
                  <c:v>119.57172796958989</c:v>
                </c:pt>
                <c:pt idx="78">
                  <c:v>119.5823587415727</c:v>
                </c:pt>
                <c:pt idx="79">
                  <c:v>119.59259904810462</c:v>
                </c:pt>
                <c:pt idx="80">
                  <c:v>119.60246775639294</c:v>
                </c:pt>
                <c:pt idx="81">
                  <c:v>119.61198260905313</c:v>
                </c:pt>
                <c:pt idx="82">
                  <c:v>119.62116030350442</c:v>
                </c:pt>
                <c:pt idx="83">
                  <c:v>119.63001656490958</c:v>
                </c:pt>
                <c:pt idx="84">
                  <c:v>119.63856621325108</c:v>
                </c:pt>
                <c:pt idx="85">
                  <c:v>119.64682322507589</c:v>
                </c:pt>
                <c:pt idx="86">
                  <c:v>119.6548007903869</c:v>
                </c:pt>
                <c:pt idx="87">
                  <c:v>119.66251136511188</c:v>
                </c:pt>
                <c:pt idx="88">
                  <c:v>119.66996671953817</c:v>
                </c:pt>
                <c:pt idx="89">
                  <c:v>119.67717798306327</c:v>
                </c:pt>
                <c:pt idx="90">
                  <c:v>119.68415568557784</c:v>
                </c:pt>
                <c:pt idx="91">
                  <c:v>119.69090979576745</c:v>
                </c:pt>
                <c:pt idx="92">
                  <c:v>119.69744975659229</c:v>
                </c:pt>
                <c:pt idx="93">
                  <c:v>119.70378451817953</c:v>
                </c:pt>
                <c:pt idx="94">
                  <c:v>119.70992256834195</c:v>
                </c:pt>
                <c:pt idx="95">
                  <c:v>119.71587196091598</c:v>
                </c:pt>
                <c:pt idx="96">
                  <c:v>119.7216403420957</c:v>
                </c:pt>
                <c:pt idx="97">
                  <c:v>119.72723497492271</c:v>
                </c:pt>
                <c:pt idx="98">
                  <c:v>119.73266276207795</c:v>
                </c:pt>
                <c:pt idx="99">
                  <c:v>119.73793026710869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3"/>
          <c:order val="113"/>
          <c:spPr>
            <a:ln w="12700">
              <a:solidFill>
                <a:srgbClr val="00FFFF"/>
              </a:solidFill>
              <a:prstDash val="sysDash"/>
            </a:ln>
          </c:spPr>
          <c:marker>
            <c:symbol val="none"/>
          </c:marker>
          <c:val>
            <c:numRef>
              <c:f>[1]Hoja1!$B$127:$GS$127</c:f>
              <c:numCache>
                <c:formatCode>General</c:formatCode>
                <c:ptCount val="200"/>
                <c:pt idx="0">
                  <c:v>0</c:v>
                </c:pt>
                <c:pt idx="1">
                  <c:v>24.346633549751338</c:v>
                </c:pt>
                <c:pt idx="2">
                  <c:v>45.425226646608863</c:v>
                </c:pt>
                <c:pt idx="3">
                  <c:v>62.075207027341222</c:v>
                </c:pt>
                <c:pt idx="4">
                  <c:v>74.74388444921901</c:v>
                </c:pt>
                <c:pt idx="5">
                  <c:v>84.321681680518608</c:v>
                </c:pt>
                <c:pt idx="6">
                  <c:v>91.613356061800317</c:v>
                </c:pt>
                <c:pt idx="7">
                  <c:v>97.231303905582294</c:v>
                </c:pt>
                <c:pt idx="8">
                  <c:v>101.61824395746031</c:v>
                </c:pt>
                <c:pt idx="9">
                  <c:v>105.09039492145251</c:v>
                </c:pt>
                <c:pt idx="10">
                  <c:v>107.87424541052765</c:v>
                </c:pt>
                <c:pt idx="11">
                  <c:v>110.13345192718897</c:v>
                </c:pt>
                <c:pt idx="12">
                  <c:v>111.98761495197917</c:v>
                </c:pt>
                <c:pt idx="13">
                  <c:v>113.52521243144119</c:v>
                </c:pt>
                <c:pt idx="14">
                  <c:v>114.81251038532653</c:v>
                </c:pt>
                <c:pt idx="15">
                  <c:v>115.89974071782497</c:v>
                </c:pt>
                <c:pt idx="16">
                  <c:v>116.82542401978031</c:v>
                </c:pt>
                <c:pt idx="17">
                  <c:v>117.61942654521211</c:v>
                </c:pt>
                <c:pt idx="18">
                  <c:v>118.30514621391107</c:v>
                </c:pt>
                <c:pt idx="19">
                  <c:v>118.90109341590529</c:v>
                </c:pt>
                <c:pt idx="20">
                  <c:v>119.42204685229501</c:v>
                </c:pt>
                <c:pt idx="21">
                  <c:v>119.87990775376012</c:v>
                </c:pt>
                <c:pt idx="22">
                  <c:v>120.28433772382868</c:v>
                </c:pt>
                <c:pt idx="23">
                  <c:v>120.64323973132439</c:v>
                </c:pt>
                <c:pt idx="24">
                  <c:v>120.96312424467629</c:v>
                </c:pt>
                <c:pt idx="25">
                  <c:v>121.24939043459267</c:v>
                </c:pt>
                <c:pt idx="26">
                  <c:v>121.50654398461153</c:v>
                </c:pt>
                <c:pt idx="27">
                  <c:v>121.73836716185772</c:v>
                </c:pt>
                <c:pt idx="28">
                  <c:v>121.94805262782961</c:v>
                </c:pt>
                <c:pt idx="29">
                  <c:v>122.13830948388942</c:v>
                </c:pt>
                <c:pt idx="30">
                  <c:v>122.3114478909378</c:v>
                </c:pt>
                <c:pt idx="31">
                  <c:v>122.46944703304213</c:v>
                </c:pt>
                <c:pt idx="32">
                  <c:v>122.61401004180459</c:v>
                </c:pt>
                <c:pt idx="33">
                  <c:v>122.74660864446514</c:v>
                </c:pt>
                <c:pt idx="34">
                  <c:v>122.86851966155231</c:v>
                </c:pt>
                <c:pt idx="35">
                  <c:v>122.98085500080316</c:v>
                </c:pt>
                <c:pt idx="36">
                  <c:v>123.08458643126077</c:v>
                </c:pt>
                <c:pt idx="37">
                  <c:v>123.18056614481155</c:v>
                </c:pt>
                <c:pt idx="38">
                  <c:v>123.26954390008993</c:v>
                </c:pt>
                <c:pt idx="39">
                  <c:v>123.35218137967451</c:v>
                </c:pt>
                <c:pt idx="40">
                  <c:v>123.42906426405995</c:v>
                </c:pt>
                <c:pt idx="41">
                  <c:v>123.50071242628596</c:v>
                </c:pt>
                <c:pt idx="42">
                  <c:v>123.56758857282456</c:v>
                </c:pt>
                <c:pt idx="43">
                  <c:v>123.63010559447662</c:v>
                </c:pt>
                <c:pt idx="44">
                  <c:v>123.68863284190886</c:v>
                </c:pt>
                <c:pt idx="45">
                  <c:v>123.74350150126078</c:v>
                </c:pt>
                <c:pt idx="46">
                  <c:v>123.79500921381656</c:v>
                </c:pt>
                <c:pt idx="47">
                  <c:v>123.84342405841676</c:v>
                </c:pt>
                <c:pt idx="48">
                  <c:v>123.88898799479892</c:v>
                </c:pt>
                <c:pt idx="49">
                  <c:v>123.93191984941291</c:v>
                </c:pt>
                <c:pt idx="50">
                  <c:v>123.97241791168058</c:v>
                </c:pt>
                <c:pt idx="51">
                  <c:v>124.01066219755042</c:v>
                </c:pt>
                <c:pt idx="52">
                  <c:v>124.04681642805848</c:v>
                </c:pt>
                <c:pt idx="53">
                  <c:v>124.08102976306681</c:v>
                </c:pt>
                <c:pt idx="54">
                  <c:v>124.11343832410738</c:v>
                </c:pt>
                <c:pt idx="55">
                  <c:v>124.14416653507428</c:v>
                </c:pt>
                <c:pt idx="56">
                  <c:v>124.17332830518451</c:v>
                </c:pt>
                <c:pt idx="57">
                  <c:v>124.20102807501395</c:v>
                </c:pt>
                <c:pt idx="58">
                  <c:v>124.22736174338493</c:v>
                </c:pt>
                <c:pt idx="59">
                  <c:v>124.25241749033282</c:v>
                </c:pt>
                <c:pt idx="60">
                  <c:v>124.27627650922879</c:v>
                </c:pt>
                <c:pt idx="61">
                  <c:v>124.2990136593171</c:v>
                </c:pt>
                <c:pt idx="62">
                  <c:v>124.32069804838306</c:v>
                </c:pt>
                <c:pt idx="63">
                  <c:v>124.34139355395574</c:v>
                </c:pt>
                <c:pt idx="64">
                  <c:v>124.36115929033144</c:v>
                </c:pt>
                <c:pt idx="65">
                  <c:v>124.38005002774857</c:v>
                </c:pt>
                <c:pt idx="66">
                  <c:v>124.39811656922529</c:v>
                </c:pt>
                <c:pt idx="67">
                  <c:v>124.41540608986905</c:v>
                </c:pt>
                <c:pt idx="68">
                  <c:v>124.431962442862</c:v>
                </c:pt>
                <c:pt idx="69">
                  <c:v>124.4478264358048</c:v>
                </c:pt>
                <c:pt idx="70">
                  <c:v>124.4630360806502</c:v>
                </c:pt>
                <c:pt idx="71">
                  <c:v>124.47762682006781</c:v>
                </c:pt>
                <c:pt idx="72">
                  <c:v>124.4916317327425</c:v>
                </c:pt>
                <c:pt idx="73">
                  <c:v>124.50508171981411</c:v>
                </c:pt>
                <c:pt idx="74">
                  <c:v>124.51800567440996</c:v>
                </c:pt>
                <c:pt idx="75">
                  <c:v>124.53043063599748</c:v>
                </c:pt>
                <c:pt idx="76">
                  <c:v>124.54238193108861</c:v>
                </c:pt>
                <c:pt idx="77">
                  <c:v>124.55388330165613</c:v>
                </c:pt>
                <c:pt idx="78">
                  <c:v>124.56495702247157</c:v>
                </c:pt>
                <c:pt idx="79">
                  <c:v>124.57562400844232</c:v>
                </c:pt>
                <c:pt idx="80">
                  <c:v>124.58590391290932</c:v>
                </c:pt>
                <c:pt idx="81">
                  <c:v>124.59581521776369</c:v>
                </c:pt>
                <c:pt idx="82">
                  <c:v>124.60537531615044</c:v>
                </c:pt>
                <c:pt idx="83">
                  <c:v>124.61460058844747</c:v>
                </c:pt>
                <c:pt idx="84">
                  <c:v>124.62350647213654</c:v>
                </c:pt>
                <c:pt idx="85">
                  <c:v>124.63210752612072</c:v>
                </c:pt>
                <c:pt idx="86">
                  <c:v>124.64041748998636</c:v>
                </c:pt>
                <c:pt idx="87">
                  <c:v>124.64844933865821</c:v>
                </c:pt>
                <c:pt idx="88">
                  <c:v>124.65621533285226</c:v>
                </c:pt>
                <c:pt idx="89">
                  <c:v>124.66372706569091</c:v>
                </c:pt>
                <c:pt idx="90">
                  <c:v>124.67099550581025</c:v>
                </c:pt>
                <c:pt idx="91">
                  <c:v>124.67803103725777</c:v>
                </c:pt>
                <c:pt idx="92">
                  <c:v>124.6848434964503</c:v>
                </c:pt>
                <c:pt idx="93">
                  <c:v>124.69144220643702</c:v>
                </c:pt>
                <c:pt idx="94">
                  <c:v>124.69783600868952</c:v>
                </c:pt>
                <c:pt idx="95">
                  <c:v>124.70403329262081</c:v>
                </c:pt>
                <c:pt idx="96">
                  <c:v>124.71004202301634</c:v>
                </c:pt>
                <c:pt idx="97">
                  <c:v>124.71586976554448</c:v>
                </c:pt>
                <c:pt idx="98">
                  <c:v>124.72152371049786</c:v>
                </c:pt>
                <c:pt idx="99">
                  <c:v>124.72701069490489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4"/>
          <c:order val="114"/>
          <c:spPr>
            <a:ln w="12700">
              <a:solidFill>
                <a:srgbClr val="800080"/>
              </a:solidFill>
              <a:prstDash val="sysDash"/>
            </a:ln>
          </c:spPr>
          <c:marker>
            <c:symbol val="none"/>
          </c:marker>
          <c:val>
            <c:numRef>
              <c:f>[1]Hoja1!$B$128:$GS$128</c:f>
              <c:numCache>
                <c:formatCode>General</c:formatCode>
                <c:ptCount val="200"/>
                <c:pt idx="0">
                  <c:v>0</c:v>
                </c:pt>
                <c:pt idx="1">
                  <c:v>25.320498891741391</c:v>
                </c:pt>
                <c:pt idx="2">
                  <c:v>47.242235712473217</c:v>
                </c:pt>
                <c:pt idx="3">
                  <c:v>64.558215308434868</c:v>
                </c:pt>
                <c:pt idx="4">
                  <c:v>77.733639827187773</c:v>
                </c:pt>
                <c:pt idx="5">
                  <c:v>87.694548947739349</c:v>
                </c:pt>
                <c:pt idx="6">
                  <c:v>95.277890304272333</c:v>
                </c:pt>
                <c:pt idx="7">
                  <c:v>101.12055606180559</c:v>
                </c:pt>
                <c:pt idx="8">
                  <c:v>105.68297371575872</c:v>
                </c:pt>
                <c:pt idx="9">
                  <c:v>109.29401071831062</c:v>
                </c:pt>
                <c:pt idx="10">
                  <c:v>112.18921522694875</c:v>
                </c:pt>
                <c:pt idx="11">
                  <c:v>114.53879000427654</c:v>
                </c:pt>
                <c:pt idx="12">
                  <c:v>116.46711955005833</c:v>
                </c:pt>
                <c:pt idx="13">
                  <c:v>118.06622092869884</c:v>
                </c:pt>
                <c:pt idx="14">
                  <c:v>119.40501080073959</c:v>
                </c:pt>
                <c:pt idx="15">
                  <c:v>120.53573034653796</c:v>
                </c:pt>
                <c:pt idx="16">
                  <c:v>121.49844098057153</c:v>
                </c:pt>
                <c:pt idx="17">
                  <c:v>122.32420360702059</c:v>
                </c:pt>
                <c:pt idx="18">
                  <c:v>123.03735206246751</c:v>
                </c:pt>
                <c:pt idx="19">
                  <c:v>123.65713715254151</c:v>
                </c:pt>
                <c:pt idx="20">
                  <c:v>124.19892872638681</c:v>
                </c:pt>
                <c:pt idx="21">
                  <c:v>124.67510406391052</c:v>
                </c:pt>
                <c:pt idx="22">
                  <c:v>125.09571123278182</c:v>
                </c:pt>
                <c:pt idx="23">
                  <c:v>125.46896932057736</c:v>
                </c:pt>
                <c:pt idx="24">
                  <c:v>125.80164921446335</c:v>
                </c:pt>
                <c:pt idx="25">
                  <c:v>126.09936605197638</c:v>
                </c:pt>
                <c:pt idx="26">
                  <c:v>126.36680574399598</c:v>
                </c:pt>
                <c:pt idx="27">
                  <c:v>126.60790184833203</c:v>
                </c:pt>
                <c:pt idx="28">
                  <c:v>126.8259747329428</c:v>
                </c:pt>
                <c:pt idx="29">
                  <c:v>127.023841863245</c:v>
                </c:pt>
                <c:pt idx="30">
                  <c:v>127.20390580657531</c:v>
                </c:pt>
                <c:pt idx="31">
                  <c:v>127.36822491436382</c:v>
                </c:pt>
                <c:pt idx="32">
                  <c:v>127.51857044347678</c:v>
                </c:pt>
                <c:pt idx="33">
                  <c:v>127.65647299024374</c:v>
                </c:pt>
                <c:pt idx="34">
                  <c:v>127.7832604480144</c:v>
                </c:pt>
                <c:pt idx="35">
                  <c:v>127.9000892008353</c:v>
                </c:pt>
                <c:pt idx="36">
                  <c:v>128.00796988851121</c:v>
                </c:pt>
                <c:pt idx="37">
                  <c:v>128.10778879060402</c:v>
                </c:pt>
                <c:pt idx="38">
                  <c:v>128.20032565609353</c:v>
                </c:pt>
                <c:pt idx="39">
                  <c:v>128.28626863486147</c:v>
                </c:pt>
                <c:pt idx="40">
                  <c:v>128.36622683462235</c:v>
                </c:pt>
                <c:pt idx="41">
                  <c:v>128.44074092333742</c:v>
                </c:pt>
                <c:pt idx="42">
                  <c:v>128.51029211573754</c:v>
                </c:pt>
                <c:pt idx="43">
                  <c:v>128.57530981825568</c:v>
                </c:pt>
                <c:pt idx="44">
                  <c:v>128.63617815558521</c:v>
                </c:pt>
                <c:pt idx="45">
                  <c:v>128.6932415613112</c:v>
                </c:pt>
                <c:pt idx="46">
                  <c:v>128.74680958236922</c:v>
                </c:pt>
                <c:pt idx="47">
                  <c:v>128.79716102075344</c:v>
                </c:pt>
                <c:pt idx="48">
                  <c:v>128.84454751459089</c:v>
                </c:pt>
                <c:pt idx="49">
                  <c:v>128.88919664338943</c:v>
                </c:pt>
                <c:pt idx="50">
                  <c:v>128.93131462814782</c:v>
                </c:pt>
                <c:pt idx="51">
                  <c:v>128.97108868545243</c:v>
                </c:pt>
                <c:pt idx="52">
                  <c:v>129.00868908518083</c:v>
                </c:pt>
                <c:pt idx="53">
                  <c:v>129.04427095358949</c:v>
                </c:pt>
                <c:pt idx="54">
                  <c:v>129.07797585707166</c:v>
                </c:pt>
                <c:pt idx="55">
                  <c:v>129.10993319647724</c:v>
                </c:pt>
                <c:pt idx="56">
                  <c:v>129.1402614373919</c:v>
                </c:pt>
                <c:pt idx="57">
                  <c:v>129.16906919801451</c:v>
                </c:pt>
                <c:pt idx="58">
                  <c:v>129.19645621312034</c:v>
                </c:pt>
                <c:pt idx="59">
                  <c:v>129.22251418994614</c:v>
                </c:pt>
                <c:pt idx="60">
                  <c:v>129.24732756959793</c:v>
                </c:pt>
                <c:pt idx="61">
                  <c:v>129.27097420568978</c:v>
                </c:pt>
                <c:pt idx="62">
                  <c:v>129.2935259703184</c:v>
                </c:pt>
                <c:pt idx="63">
                  <c:v>129.31504929611395</c:v>
                </c:pt>
                <c:pt idx="64">
                  <c:v>129.3356056619447</c:v>
                </c:pt>
                <c:pt idx="65">
                  <c:v>129.35525202885853</c:v>
                </c:pt>
                <c:pt idx="66">
                  <c:v>129.37404123199431</c:v>
                </c:pt>
                <c:pt idx="67">
                  <c:v>129.39202233346381</c:v>
                </c:pt>
                <c:pt idx="68">
                  <c:v>129.4092409405765</c:v>
                </c:pt>
                <c:pt idx="69">
                  <c:v>129.42573949323699</c:v>
                </c:pt>
                <c:pt idx="70">
                  <c:v>129.44155752387621</c:v>
                </c:pt>
                <c:pt idx="71">
                  <c:v>129.45673189287052</c:v>
                </c:pt>
                <c:pt idx="72">
                  <c:v>129.47129700205221</c:v>
                </c:pt>
                <c:pt idx="73">
                  <c:v>129.48528498860668</c:v>
                </c:pt>
                <c:pt idx="74">
                  <c:v>129.49872590138636</c:v>
                </c:pt>
                <c:pt idx="75">
                  <c:v>129.51164786143738</c:v>
                </c:pt>
                <c:pt idx="76">
                  <c:v>129.52407720833216</c:v>
                </c:pt>
                <c:pt idx="77">
                  <c:v>129.53603863372237</c:v>
                </c:pt>
                <c:pt idx="78">
                  <c:v>129.54755530337044</c:v>
                </c:pt>
                <c:pt idx="79">
                  <c:v>129.55864896878001</c:v>
                </c:pt>
                <c:pt idx="80">
                  <c:v>129.56934006942569</c:v>
                </c:pt>
                <c:pt idx="81">
                  <c:v>129.57964782647423</c:v>
                </c:pt>
                <c:pt idx="82">
                  <c:v>129.58959032879645</c:v>
                </c:pt>
                <c:pt idx="83">
                  <c:v>129.59918461198538</c:v>
                </c:pt>
                <c:pt idx="84">
                  <c:v>129.60844673102201</c:v>
                </c:pt>
                <c:pt idx="85">
                  <c:v>129.61739182716556</c:v>
                </c:pt>
                <c:pt idx="86">
                  <c:v>129.62603418958582</c:v>
                </c:pt>
                <c:pt idx="87">
                  <c:v>129.63438731220452</c:v>
                </c:pt>
                <c:pt idx="88">
                  <c:v>129.64246394616634</c:v>
                </c:pt>
                <c:pt idx="89">
                  <c:v>129.65027614831854</c:v>
                </c:pt>
                <c:pt idx="90">
                  <c:v>129.65783532604266</c:v>
                </c:pt>
                <c:pt idx="91">
                  <c:v>129.66515227874808</c:v>
                </c:pt>
                <c:pt idx="92">
                  <c:v>129.67223723630832</c:v>
                </c:pt>
                <c:pt idx="93">
                  <c:v>129.6790998946945</c:v>
                </c:pt>
                <c:pt idx="94">
                  <c:v>129.6857494490371</c:v>
                </c:pt>
                <c:pt idx="95">
                  <c:v>129.69219462432565</c:v>
                </c:pt>
                <c:pt idx="96">
                  <c:v>129.69844370393699</c:v>
                </c:pt>
                <c:pt idx="97">
                  <c:v>129.70450455616626</c:v>
                </c:pt>
                <c:pt idx="98">
                  <c:v>129.71038465891777</c:v>
                </c:pt>
                <c:pt idx="99">
                  <c:v>129.7160911227011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5"/>
          <c:order val="115"/>
          <c:spPr>
            <a:ln w="12700">
              <a:solidFill>
                <a:srgbClr val="800000"/>
              </a:solidFill>
              <a:prstDash val="sysDash"/>
            </a:ln>
          </c:spPr>
          <c:marker>
            <c:symbol val="none"/>
          </c:marker>
          <c:val>
            <c:numRef>
              <c:f>[1]Hoja1!$B$129:$GS$129</c:f>
              <c:numCache>
                <c:formatCode>General</c:formatCode>
                <c:ptCount val="200"/>
                <c:pt idx="0">
                  <c:v>0</c:v>
                </c:pt>
                <c:pt idx="1">
                  <c:v>31.25635412694076</c:v>
                </c:pt>
                <c:pt idx="2">
                  <c:v>55.08492403463427</c:v>
                </c:pt>
                <c:pt idx="3">
                  <c:v>71.157497280303474</c:v>
                </c:pt>
                <c:pt idx="4">
                  <c:v>81.749303749780154</c:v>
                </c:pt>
                <c:pt idx="5">
                  <c:v>88.826753086830024</c:v>
                </c:pt>
                <c:pt idx="6">
                  <c:v>93.680903684331199</c:v>
                </c:pt>
                <c:pt idx="7">
                  <c:v>97.107410770251263</c:v>
                </c:pt>
                <c:pt idx="8">
                  <c:v>99.59415914750528</c:v>
                </c:pt>
                <c:pt idx="9">
                  <c:v>101.44518124968448</c:v>
                </c:pt>
                <c:pt idx="10">
                  <c:v>102.85451687413715</c:v>
                </c:pt>
                <c:pt idx="11">
                  <c:v>103.94925879781954</c:v>
                </c:pt>
                <c:pt idx="12">
                  <c:v>104.81479999571872</c:v>
                </c:pt>
                <c:pt idx="13">
                  <c:v>105.50991021963351</c:v>
                </c:pt>
                <c:pt idx="14">
                  <c:v>106.07594316676381</c:v>
                </c:pt>
                <c:pt idx="15">
                  <c:v>106.54259343624359</c:v>
                </c:pt>
                <c:pt idx="16">
                  <c:v>106.93158074978589</c:v>
                </c:pt>
                <c:pt idx="17">
                  <c:v>107.25906052104104</c:v>
                </c:pt>
                <c:pt idx="18">
                  <c:v>107.53723421739255</c:v>
                </c:pt>
                <c:pt idx="19">
                  <c:v>107.77544616590535</c:v>
                </c:pt>
                <c:pt idx="20">
                  <c:v>107.98094409212976</c:v>
                </c:pt>
                <c:pt idx="21">
                  <c:v>108.15941530317518</c:v>
                </c:pt>
                <c:pt idx="22">
                  <c:v>108.31537053770064</c:v>
                </c:pt>
                <c:pt idx="23">
                  <c:v>108.45242268564739</c:v>
                </c:pt>
                <c:pt idx="24">
                  <c:v>108.57349184611259</c:v>
                </c:pt>
                <c:pt idx="25">
                  <c:v>108.68095803959812</c:v>
                </c:pt>
                <c:pt idx="26">
                  <c:v>108.77677623089865</c:v>
                </c:pt>
                <c:pt idx="27">
                  <c:v>108.86256388121492</c:v>
                </c:pt>
                <c:pt idx="28">
                  <c:v>108.93966824757331</c:v>
                </c:pt>
                <c:pt idx="29">
                  <c:v>109.00921859079858</c:v>
                </c:pt>
                <c:pt idx="30">
                  <c:v>109.07216702503145</c:v>
                </c:pt>
                <c:pt idx="31">
                  <c:v>109.12932073791009</c:v>
                </c:pt>
                <c:pt idx="32">
                  <c:v>109.18136759685602</c:v>
                </c:pt>
                <c:pt idx="33">
                  <c:v>109.22889664405277</c:v>
                </c:pt>
                <c:pt idx="34">
                  <c:v>109.27241461042097</c:v>
                </c:pt>
                <c:pt idx="35">
                  <c:v>109.31235930605139</c:v>
                </c:pt>
                <c:pt idx="36">
                  <c:v>109.34911054278317</c:v>
                </c:pt>
                <c:pt idx="37">
                  <c:v>109.38299909411663</c:v>
                </c:pt>
                <c:pt idx="38">
                  <c:v>109.4143140844858</c:v>
                </c:pt>
                <c:pt idx="39">
                  <c:v>109.44330911416807</c:v>
                </c:pt>
                <c:pt idx="40">
                  <c:v>109.47020736066084</c:v>
                </c:pt>
                <c:pt idx="41">
                  <c:v>109.49520584705365</c:v>
                </c:pt>
                <c:pt idx="42">
                  <c:v>109.51847902900923</c:v>
                </c:pt>
                <c:pt idx="43">
                  <c:v>109.54018182167016</c:v>
                </c:pt>
                <c:pt idx="44">
                  <c:v>109.56045216408054</c:v>
                </c:pt>
                <c:pt idx="45">
                  <c:v>109.57941320002179</c:v>
                </c:pt>
                <c:pt idx="46">
                  <c:v>109.59717513936003</c:v>
                </c:pt>
                <c:pt idx="47">
                  <c:v>109.6138368522176</c:v>
                </c:pt>
                <c:pt idx="48">
                  <c:v>109.62948723885293</c:v>
                </c:pt>
                <c:pt idx="49">
                  <c:v>109.64420641055229</c:v>
                </c:pt>
                <c:pt idx="50">
                  <c:v>109.65806671071472</c:v>
                </c:pt>
                <c:pt idx="51">
                  <c:v>109.67113360034512</c:v>
                </c:pt>
                <c:pt idx="52">
                  <c:v>109.68346642812431</c:v>
                </c:pt>
                <c:pt idx="53">
                  <c:v>109.69511910191592</c:v>
                </c:pt>
                <c:pt idx="54">
                  <c:v>109.70614067585169</c:v>
                </c:pt>
                <c:pt idx="55">
                  <c:v>109.71657586489766</c:v>
                </c:pt>
                <c:pt idx="56">
                  <c:v>109.72646549695017</c:v>
                </c:pt>
                <c:pt idx="57">
                  <c:v>109.73584691097209</c:v>
                </c:pt>
                <c:pt idx="58">
                  <c:v>109.74475430839945</c:v>
                </c:pt>
                <c:pt idx="59">
                  <c:v>109.7532190639768</c:v>
                </c:pt>
                <c:pt idx="60">
                  <c:v>109.76127000128281</c:v>
                </c:pt>
                <c:pt idx="61">
                  <c:v>109.76893363745296</c:v>
                </c:pt>
                <c:pt idx="62">
                  <c:v>109.77623440096922</c:v>
                </c:pt>
                <c:pt idx="63">
                  <c:v>109.78319482584948</c:v>
                </c:pt>
                <c:pt idx="64">
                  <c:v>109.78983572511196</c:v>
                </c:pt>
                <c:pt idx="65">
                  <c:v>109.79617634600289</c:v>
                </c:pt>
                <c:pt idx="66">
                  <c:v>109.80223450914426</c:v>
                </c:pt>
                <c:pt idx="67">
                  <c:v>109.80802673347617</c:v>
                </c:pt>
                <c:pt idx="68">
                  <c:v>109.81356834862622</c:v>
                </c:pt>
                <c:pt idx="69">
                  <c:v>109.81887359613015</c:v>
                </c:pt>
                <c:pt idx="70">
                  <c:v>109.82395572074961</c:v>
                </c:pt>
                <c:pt idx="71">
                  <c:v>109.82882705297811</c:v>
                </c:pt>
                <c:pt idx="72">
                  <c:v>109.8334990836931</c:v>
                </c:pt>
                <c:pt idx="73">
                  <c:v>109.83798253179663</c:v>
                </c:pt>
                <c:pt idx="74">
                  <c:v>109.84228740558682</c:v>
                </c:pt>
                <c:pt idx="75">
                  <c:v>109.84642305851496</c:v>
                </c:pt>
                <c:pt idx="76">
                  <c:v>109.85039823990743</c:v>
                </c:pt>
                <c:pt idx="77">
                  <c:v>109.85422114116524</c:v>
                </c:pt>
                <c:pt idx="78">
                  <c:v>109.85789943789563</c:v>
                </c:pt>
                <c:pt idx="79">
                  <c:v>109.8614403283803</c:v>
                </c:pt>
                <c:pt idx="80">
                  <c:v>109.86485056873917</c:v>
                </c:pt>
                <c:pt idx="81">
                  <c:v>109.86813650511026</c:v>
                </c:pt>
                <c:pt idx="82">
                  <c:v>109.87130410313132</c:v>
                </c:pt>
                <c:pt idx="83">
                  <c:v>109.87435897497863</c:v>
                </c:pt>
                <c:pt idx="84">
                  <c:v>109.87730640419153</c:v>
                </c:pt>
                <c:pt idx="85">
                  <c:v>109.88015136848726</c:v>
                </c:pt>
                <c:pt idx="86">
                  <c:v>109.88289856075009</c:v>
                </c:pt>
                <c:pt idx="87">
                  <c:v>109.8855524083595</c:v>
                </c:pt>
                <c:pt idx="88">
                  <c:v>109.88811709100598</c:v>
                </c:pt>
                <c:pt idx="89">
                  <c:v>109.89059655712823</c:v>
                </c:pt>
                <c:pt idx="90">
                  <c:v>109.89299453909211</c:v>
                </c:pt>
                <c:pt idx="91">
                  <c:v>109.89531456722032</c:v>
                </c:pt>
                <c:pt idx="92">
                  <c:v>109.89755998277117</c:v>
                </c:pt>
                <c:pt idx="93">
                  <c:v>109.89973394995516</c:v>
                </c:pt>
                <c:pt idx="94">
                  <c:v>109.90183946707054</c:v>
                </c:pt>
                <c:pt idx="95">
                  <c:v>109.90387937683012</c:v>
                </c:pt>
                <c:pt idx="96">
                  <c:v>109.90585637594661</c:v>
                </c:pt>
                <c:pt idx="97">
                  <c:v>109.90777302403583</c:v>
                </c:pt>
                <c:pt idx="98">
                  <c:v>109.90963175189349</c:v>
                </c:pt>
                <c:pt idx="99">
                  <c:v>109.91143486919465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6"/>
          <c:order val="116"/>
          <c:spPr>
            <a:ln w="12700">
              <a:solidFill>
                <a:srgbClr val="008080"/>
              </a:solidFill>
              <a:prstDash val="sysDash"/>
            </a:ln>
          </c:spPr>
          <c:marker>
            <c:symbol val="none"/>
          </c:marker>
          <c:val>
            <c:numRef>
              <c:f>[1]Hoja1!$B$130:$GS$130</c:f>
              <c:numCache>
                <c:formatCode>General</c:formatCode>
                <c:ptCount val="200"/>
                <c:pt idx="0">
                  <c:v>0</c:v>
                </c:pt>
                <c:pt idx="1">
                  <c:v>32.677097496347159</c:v>
                </c:pt>
                <c:pt idx="2">
                  <c:v>57.588784218026738</c:v>
                </c:pt>
                <c:pt idx="3">
                  <c:v>74.391928974862722</c:v>
                </c:pt>
                <c:pt idx="4">
                  <c:v>85.465181192951974</c:v>
                </c:pt>
                <c:pt idx="5">
                  <c:v>92.86433277259502</c:v>
                </c:pt>
                <c:pt idx="6">
                  <c:v>97.93912657907353</c:v>
                </c:pt>
                <c:pt idx="7">
                  <c:v>101.52138398708087</c:v>
                </c:pt>
                <c:pt idx="8">
                  <c:v>104.12116638148278</c:v>
                </c:pt>
                <c:pt idx="9">
                  <c:v>106.05632585194286</c:v>
                </c:pt>
                <c:pt idx="10">
                  <c:v>107.52972218659792</c:v>
                </c:pt>
                <c:pt idx="11">
                  <c:v>108.67422510681133</c:v>
                </c:pt>
                <c:pt idx="12">
                  <c:v>109.57910908643321</c:v>
                </c:pt>
                <c:pt idx="13">
                  <c:v>110.30581522961684</c:v>
                </c:pt>
                <c:pt idx="14">
                  <c:v>110.89757694707126</c:v>
                </c:pt>
                <c:pt idx="15">
                  <c:v>111.38543859243647</c:v>
                </c:pt>
                <c:pt idx="16">
                  <c:v>111.79210714750343</c:v>
                </c:pt>
                <c:pt idx="17">
                  <c:v>112.13447236290654</c:v>
                </c:pt>
                <c:pt idx="18">
                  <c:v>112.42529031818312</c:v>
                </c:pt>
                <c:pt idx="19">
                  <c:v>112.67433008253741</c:v>
                </c:pt>
                <c:pt idx="20">
                  <c:v>112.88916882359021</c:v>
                </c:pt>
                <c:pt idx="21">
                  <c:v>113.07575236241043</c:v>
                </c:pt>
                <c:pt idx="22">
                  <c:v>113.23879647123249</c:v>
                </c:pt>
                <c:pt idx="23">
                  <c:v>113.38207826226773</c:v>
                </c:pt>
                <c:pt idx="24">
                  <c:v>113.50865056639043</c:v>
                </c:pt>
                <c:pt idx="25">
                  <c:v>113.62100158685259</c:v>
                </c:pt>
                <c:pt idx="26">
                  <c:v>113.72117515048494</c:v>
                </c:pt>
                <c:pt idx="27">
                  <c:v>113.81086223945196</c:v>
                </c:pt>
                <c:pt idx="28">
                  <c:v>113.89147134973574</c:v>
                </c:pt>
                <c:pt idx="29">
                  <c:v>113.96418307219852</c:v>
                </c:pt>
                <c:pt idx="30">
                  <c:v>114.0299927988965</c:v>
                </c:pt>
                <c:pt idx="31">
                  <c:v>114.08974440781509</c:v>
                </c:pt>
                <c:pt idx="32">
                  <c:v>114.14415703307675</c:v>
                </c:pt>
                <c:pt idx="33">
                  <c:v>114.1938464915097</c:v>
                </c:pt>
                <c:pt idx="34">
                  <c:v>114.23934254725827</c:v>
                </c:pt>
                <c:pt idx="35">
                  <c:v>114.28110291087191</c:v>
                </c:pt>
                <c:pt idx="36">
                  <c:v>114.31952465836423</c:v>
                </c:pt>
                <c:pt idx="37">
                  <c:v>114.35495359839466</c:v>
                </c:pt>
                <c:pt idx="38">
                  <c:v>114.38769199741698</c:v>
                </c:pt>
                <c:pt idx="39">
                  <c:v>114.41800498299389</c:v>
                </c:pt>
                <c:pt idx="40">
                  <c:v>114.44612587705451</c:v>
                </c:pt>
                <c:pt idx="41">
                  <c:v>114.47226065828336</c:v>
                </c:pt>
                <c:pt idx="42">
                  <c:v>114.49659171214601</c:v>
                </c:pt>
                <c:pt idx="43">
                  <c:v>114.51928099538245</c:v>
                </c:pt>
                <c:pt idx="44">
                  <c:v>114.54047271699329</c:v>
                </c:pt>
                <c:pt idx="45">
                  <c:v>114.56029561820461</c:v>
                </c:pt>
                <c:pt idx="46">
                  <c:v>114.57886491842186</c:v>
                </c:pt>
                <c:pt idx="47">
                  <c:v>114.59628398186386</c:v>
                </c:pt>
                <c:pt idx="48">
                  <c:v>114.61264574970988</c:v>
                </c:pt>
                <c:pt idx="49">
                  <c:v>114.6280339746683</c:v>
                </c:pt>
                <c:pt idx="50">
                  <c:v>114.64252428847448</c:v>
                </c:pt>
                <c:pt idx="51">
                  <c:v>114.65618512763353</c:v>
                </c:pt>
                <c:pt idx="52">
                  <c:v>114.66907853849359</c:v>
                </c:pt>
                <c:pt idx="53">
                  <c:v>114.68126087927573</c:v>
                </c:pt>
                <c:pt idx="54">
                  <c:v>114.69278343384494</c:v>
                </c:pt>
                <c:pt idx="55">
                  <c:v>114.70369294966574</c:v>
                </c:pt>
                <c:pt idx="56">
                  <c:v>114.7140321104479</c:v>
                </c:pt>
                <c:pt idx="57">
                  <c:v>114.7238399523799</c:v>
                </c:pt>
                <c:pt idx="58">
                  <c:v>114.73315223150851</c:v>
                </c:pt>
                <c:pt idx="59">
                  <c:v>114.74200174870302</c:v>
                </c:pt>
                <c:pt idx="60">
                  <c:v>114.75041863770477</c:v>
                </c:pt>
                <c:pt idx="61">
                  <c:v>114.75843062097354</c:v>
                </c:pt>
                <c:pt idx="62">
                  <c:v>114.7660632373769</c:v>
                </c:pt>
                <c:pt idx="63">
                  <c:v>114.77334004520627</c:v>
                </c:pt>
                <c:pt idx="64">
                  <c:v>114.78028280352613</c:v>
                </c:pt>
                <c:pt idx="65">
                  <c:v>114.78691163445757</c:v>
                </c:pt>
                <c:pt idx="66">
                  <c:v>114.79324516865081</c:v>
                </c:pt>
                <c:pt idx="67">
                  <c:v>114.79930067590691</c:v>
                </c:pt>
                <c:pt idx="68">
                  <c:v>114.80509418265468</c:v>
                </c:pt>
                <c:pt idx="69">
                  <c:v>114.81064057777243</c:v>
                </c:pt>
                <c:pt idx="70">
                  <c:v>114.81595370805641</c:v>
                </c:pt>
                <c:pt idx="71">
                  <c:v>114.82104646447712</c:v>
                </c:pt>
                <c:pt idx="72">
                  <c:v>114.8259308602246</c:v>
                </c:pt>
                <c:pt idx="73">
                  <c:v>114.83061810142375</c:v>
                </c:pt>
                <c:pt idx="74">
                  <c:v>114.8351186512953</c:v>
                </c:pt>
                <c:pt idx="75">
                  <c:v>114.83944228844746</c:v>
                </c:pt>
                <c:pt idx="76">
                  <c:v>114.84359815990324</c:v>
                </c:pt>
                <c:pt idx="77">
                  <c:v>114.84759482940002</c:v>
                </c:pt>
                <c:pt idx="78">
                  <c:v>114.85144032143634</c:v>
                </c:pt>
                <c:pt idx="79">
                  <c:v>114.85514216148849</c:v>
                </c:pt>
                <c:pt idx="80">
                  <c:v>114.85870741277276</c:v>
                </c:pt>
                <c:pt idx="81">
                  <c:v>114.86214270988799</c:v>
                </c:pt>
                <c:pt idx="82">
                  <c:v>114.86545428963728</c:v>
                </c:pt>
                <c:pt idx="83">
                  <c:v>114.86864801929585</c:v>
                </c:pt>
                <c:pt idx="84">
                  <c:v>114.87172942256387</c:v>
                </c:pt>
                <c:pt idx="85">
                  <c:v>114.8747037034185</c:v>
                </c:pt>
                <c:pt idx="86">
                  <c:v>114.87757576805691</c:v>
                </c:pt>
                <c:pt idx="87">
                  <c:v>114.88035024510312</c:v>
                </c:pt>
                <c:pt idx="88">
                  <c:v>114.88303150423353</c:v>
                </c:pt>
                <c:pt idx="89">
                  <c:v>114.88562367336134</c:v>
                </c:pt>
                <c:pt idx="90">
                  <c:v>114.88813065450539</c:v>
                </c:pt>
                <c:pt idx="91">
                  <c:v>114.89055613845761</c:v>
                </c:pt>
                <c:pt idx="92">
                  <c:v>114.89290361835167</c:v>
                </c:pt>
                <c:pt idx="93">
                  <c:v>114.89517640222586</c:v>
                </c:pt>
                <c:pt idx="94">
                  <c:v>114.89737762466466</c:v>
                </c:pt>
                <c:pt idx="95">
                  <c:v>114.89951025759513</c:v>
                </c:pt>
                <c:pt idx="96">
                  <c:v>114.90157712030782</c:v>
                </c:pt>
                <c:pt idx="97">
                  <c:v>114.90358088876474</c:v>
                </c:pt>
                <c:pt idx="98">
                  <c:v>114.90552410425228</c:v>
                </c:pt>
                <c:pt idx="99">
                  <c:v>114.90740918143078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7"/>
          <c:order val="117"/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val>
            <c:numRef>
              <c:f>[1]Hoja1!$B$131:$GS$131</c:f>
              <c:numCache>
                <c:formatCode>General</c:formatCode>
                <c:ptCount val="200"/>
                <c:pt idx="0">
                  <c:v>0</c:v>
                </c:pt>
                <c:pt idx="1">
                  <c:v>34.097840865753554</c:v>
                </c:pt>
                <c:pt idx="2">
                  <c:v>60.0926444014192</c:v>
                </c:pt>
                <c:pt idx="3">
                  <c:v>77.62636066942197</c:v>
                </c:pt>
                <c:pt idx="4">
                  <c:v>89.181058636123794</c:v>
                </c:pt>
                <c:pt idx="5">
                  <c:v>96.901912458360016</c:v>
                </c:pt>
                <c:pt idx="6">
                  <c:v>102.19734947381585</c:v>
                </c:pt>
                <c:pt idx="7">
                  <c:v>105.93535720391047</c:v>
                </c:pt>
                <c:pt idx="8">
                  <c:v>108.64817361546029</c:v>
                </c:pt>
                <c:pt idx="9">
                  <c:v>110.66747045420125</c:v>
                </c:pt>
                <c:pt idx="10">
                  <c:v>112.20492749905871</c:v>
                </c:pt>
                <c:pt idx="11">
                  <c:v>113.39919141580313</c:v>
                </c:pt>
                <c:pt idx="12">
                  <c:v>114.34341817714768</c:v>
                </c:pt>
                <c:pt idx="13">
                  <c:v>115.10172023960018</c:v>
                </c:pt>
                <c:pt idx="14">
                  <c:v>115.71921072737871</c:v>
                </c:pt>
                <c:pt idx="15">
                  <c:v>116.22828374862937</c:v>
                </c:pt>
                <c:pt idx="16">
                  <c:v>116.65263354522098</c:v>
                </c:pt>
                <c:pt idx="17">
                  <c:v>117.00988420477205</c:v>
                </c:pt>
                <c:pt idx="18">
                  <c:v>117.31334641897369</c:v>
                </c:pt>
                <c:pt idx="19">
                  <c:v>117.57321399916947</c:v>
                </c:pt>
                <c:pt idx="20">
                  <c:v>117.79739355505065</c:v>
                </c:pt>
                <c:pt idx="21">
                  <c:v>117.99208942164566</c:v>
                </c:pt>
                <c:pt idx="22">
                  <c:v>118.16222240476434</c:v>
                </c:pt>
                <c:pt idx="23">
                  <c:v>118.31173383888806</c:v>
                </c:pt>
                <c:pt idx="24">
                  <c:v>118.44380928666827</c:v>
                </c:pt>
                <c:pt idx="25">
                  <c:v>118.56104513410705</c:v>
                </c:pt>
                <c:pt idx="26">
                  <c:v>118.66557407007124</c:v>
                </c:pt>
                <c:pt idx="27">
                  <c:v>118.759160597689</c:v>
                </c:pt>
                <c:pt idx="28">
                  <c:v>118.84327445189815</c:v>
                </c:pt>
                <c:pt idx="29">
                  <c:v>118.91914755359845</c:v>
                </c:pt>
                <c:pt idx="30">
                  <c:v>118.98781857276157</c:v>
                </c:pt>
                <c:pt idx="31">
                  <c:v>119.0501680777201</c:v>
                </c:pt>
                <c:pt idx="32">
                  <c:v>119.10694646929747</c:v>
                </c:pt>
                <c:pt idx="33">
                  <c:v>119.15879633896665</c:v>
                </c:pt>
                <c:pt idx="34">
                  <c:v>119.2062704840956</c:v>
                </c:pt>
                <c:pt idx="35">
                  <c:v>119.24984651569243</c:v>
                </c:pt>
                <c:pt idx="36">
                  <c:v>119.28993877394528</c:v>
                </c:pt>
                <c:pt idx="37">
                  <c:v>119.32690810267268</c:v>
                </c:pt>
                <c:pt idx="38">
                  <c:v>119.36106991034815</c:v>
                </c:pt>
                <c:pt idx="39">
                  <c:v>119.39270085181971</c:v>
                </c:pt>
                <c:pt idx="40">
                  <c:v>119.42204439344818</c:v>
                </c:pt>
                <c:pt idx="41">
                  <c:v>119.44931546951307</c:v>
                </c:pt>
                <c:pt idx="42">
                  <c:v>119.4747043952828</c:v>
                </c:pt>
                <c:pt idx="43">
                  <c:v>119.49838016909473</c:v>
                </c:pt>
                <c:pt idx="44">
                  <c:v>119.52049326990604</c:v>
                </c:pt>
                <c:pt idx="45">
                  <c:v>119.54117803638741</c:v>
                </c:pt>
                <c:pt idx="46">
                  <c:v>119.56055469748367</c:v>
                </c:pt>
                <c:pt idx="47">
                  <c:v>119.57873111151011</c:v>
                </c:pt>
                <c:pt idx="48">
                  <c:v>119.59580426056684</c:v>
                </c:pt>
                <c:pt idx="49">
                  <c:v>119.61186153878431</c:v>
                </c:pt>
                <c:pt idx="50">
                  <c:v>119.62698186623425</c:v>
                </c:pt>
                <c:pt idx="51">
                  <c:v>119.64123665492194</c:v>
                </c:pt>
                <c:pt idx="52">
                  <c:v>119.65469064886288</c:v>
                </c:pt>
                <c:pt idx="53">
                  <c:v>119.66740265663555</c:v>
                </c:pt>
                <c:pt idx="54">
                  <c:v>119.67942619183819</c:v>
                </c:pt>
                <c:pt idx="55">
                  <c:v>119.69081003443381</c:v>
                </c:pt>
                <c:pt idx="56">
                  <c:v>119.70159872394564</c:v>
                </c:pt>
                <c:pt idx="57">
                  <c:v>119.71183299378774</c:v>
                </c:pt>
                <c:pt idx="58">
                  <c:v>119.72155015461757</c:v>
                </c:pt>
                <c:pt idx="59">
                  <c:v>119.73078443342924</c:v>
                </c:pt>
                <c:pt idx="60">
                  <c:v>119.73956727412671</c:v>
                </c:pt>
                <c:pt idx="61">
                  <c:v>119.74792760449414</c:v>
                </c:pt>
                <c:pt idx="62">
                  <c:v>119.75589207378459</c:v>
                </c:pt>
                <c:pt idx="63">
                  <c:v>119.76348526456306</c:v>
                </c:pt>
                <c:pt idx="64">
                  <c:v>119.77072988194031</c:v>
                </c:pt>
                <c:pt idx="65">
                  <c:v>119.77764692291224</c:v>
                </c:pt>
                <c:pt idx="66">
                  <c:v>119.78425582815737</c:v>
                </c:pt>
                <c:pt idx="67">
                  <c:v>119.79057461833764</c:v>
                </c:pt>
                <c:pt idx="68">
                  <c:v>119.79662001668315</c:v>
                </c:pt>
                <c:pt idx="69">
                  <c:v>119.8024075594147</c:v>
                </c:pt>
                <c:pt idx="70">
                  <c:v>119.80795169536322</c:v>
                </c:pt>
                <c:pt idx="71">
                  <c:v>119.81326587597613</c:v>
                </c:pt>
                <c:pt idx="72">
                  <c:v>119.81836263675611</c:v>
                </c:pt>
                <c:pt idx="73">
                  <c:v>119.82325367105088</c:v>
                </c:pt>
                <c:pt idx="74">
                  <c:v>119.8279498970038</c:v>
                </c:pt>
                <c:pt idx="75">
                  <c:v>119.83246151837996</c:v>
                </c:pt>
                <c:pt idx="76">
                  <c:v>119.83679807989903</c:v>
                </c:pt>
                <c:pt idx="77">
                  <c:v>119.84096851763481</c:v>
                </c:pt>
                <c:pt idx="78">
                  <c:v>119.84498120497705</c:v>
                </c:pt>
                <c:pt idx="79">
                  <c:v>119.84884399459668</c:v>
                </c:pt>
                <c:pt idx="80">
                  <c:v>119.85256425680636</c:v>
                </c:pt>
                <c:pt idx="81">
                  <c:v>119.85614891466574</c:v>
                </c:pt>
                <c:pt idx="82">
                  <c:v>119.85960447614326</c:v>
                </c:pt>
                <c:pt idx="83">
                  <c:v>119.86293706361306</c:v>
                </c:pt>
                <c:pt idx="84">
                  <c:v>119.8661524409362</c:v>
                </c:pt>
                <c:pt idx="85">
                  <c:v>119.86925603834975</c:v>
                </c:pt>
                <c:pt idx="86">
                  <c:v>119.87225297536374</c:v>
                </c:pt>
                <c:pt idx="87">
                  <c:v>119.87514808184673</c:v>
                </c:pt>
                <c:pt idx="88">
                  <c:v>119.87794591746108</c:v>
                </c:pt>
                <c:pt idx="89">
                  <c:v>119.88065078959444</c:v>
                </c:pt>
                <c:pt idx="90">
                  <c:v>119.88326676991866</c:v>
                </c:pt>
                <c:pt idx="91">
                  <c:v>119.88579770969491</c:v>
                </c:pt>
                <c:pt idx="92">
                  <c:v>119.88824725393218</c:v>
                </c:pt>
                <c:pt idx="93">
                  <c:v>119.89061885449654</c:v>
                </c:pt>
                <c:pt idx="94">
                  <c:v>119.89291578225877</c:v>
                </c:pt>
                <c:pt idx="95">
                  <c:v>119.89514113836013</c:v>
                </c:pt>
                <c:pt idx="96">
                  <c:v>119.89729786466903</c:v>
                </c:pt>
                <c:pt idx="97">
                  <c:v>119.89938875349364</c:v>
                </c:pt>
                <c:pt idx="98">
                  <c:v>119.90141645661107</c:v>
                </c:pt>
                <c:pt idx="99">
                  <c:v>119.90338349366689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8"/>
          <c:order val="118"/>
          <c:spPr>
            <a:ln w="12700">
              <a:solidFill>
                <a:srgbClr val="00CCFF"/>
              </a:solidFill>
              <a:prstDash val="sysDash"/>
            </a:ln>
          </c:spPr>
          <c:marker>
            <c:symbol val="none"/>
          </c:marker>
          <c:val>
            <c:numRef>
              <c:f>[1]Hoja1!$B$132:$GS$132</c:f>
              <c:numCache>
                <c:formatCode>General</c:formatCode>
                <c:ptCount val="200"/>
                <c:pt idx="0">
                  <c:v>0</c:v>
                </c:pt>
                <c:pt idx="1">
                  <c:v>35.518584235159956</c:v>
                </c:pt>
                <c:pt idx="2">
                  <c:v>62.596504584811669</c:v>
                </c:pt>
                <c:pt idx="3">
                  <c:v>80.860792363981219</c:v>
                </c:pt>
                <c:pt idx="4">
                  <c:v>92.896936079295628</c:v>
                </c:pt>
                <c:pt idx="5">
                  <c:v>100.93949214412503</c:v>
                </c:pt>
                <c:pt idx="6">
                  <c:v>106.45557236855818</c:v>
                </c:pt>
                <c:pt idx="7">
                  <c:v>110.34933042074007</c:v>
                </c:pt>
                <c:pt idx="8">
                  <c:v>113.17518084943781</c:v>
                </c:pt>
                <c:pt idx="9">
                  <c:v>115.27861505645963</c:v>
                </c:pt>
                <c:pt idx="10">
                  <c:v>116.88013281151949</c:v>
                </c:pt>
                <c:pt idx="11">
                  <c:v>118.12415772479493</c:v>
                </c:pt>
                <c:pt idx="12">
                  <c:v>119.10772726786217</c:v>
                </c:pt>
                <c:pt idx="13">
                  <c:v>119.89762524958353</c:v>
                </c:pt>
                <c:pt idx="14">
                  <c:v>120.54084450768615</c:v>
                </c:pt>
                <c:pt idx="15">
                  <c:v>121.07112890482226</c:v>
                </c:pt>
                <c:pt idx="16">
                  <c:v>121.51315994293851</c:v>
                </c:pt>
                <c:pt idx="17">
                  <c:v>121.88529604663755</c:v>
                </c:pt>
                <c:pt idx="18">
                  <c:v>122.20140251976426</c:v>
                </c:pt>
                <c:pt idx="19">
                  <c:v>122.47209791580153</c:v>
                </c:pt>
                <c:pt idx="20">
                  <c:v>122.7056182865111</c:v>
                </c:pt>
                <c:pt idx="21">
                  <c:v>122.90842648088089</c:v>
                </c:pt>
                <c:pt idx="22">
                  <c:v>123.0856483382962</c:v>
                </c:pt>
                <c:pt idx="23">
                  <c:v>123.24138941550839</c:v>
                </c:pt>
                <c:pt idx="24">
                  <c:v>123.37896800694611</c:v>
                </c:pt>
                <c:pt idx="25">
                  <c:v>123.50108868136151</c:v>
                </c:pt>
                <c:pt idx="26">
                  <c:v>123.60997298965755</c:v>
                </c:pt>
                <c:pt idx="27">
                  <c:v>123.70745895592606</c:v>
                </c:pt>
                <c:pt idx="28">
                  <c:v>123.79507755406058</c:v>
                </c:pt>
                <c:pt idx="29">
                  <c:v>123.87411203499839</c:v>
                </c:pt>
                <c:pt idx="30">
                  <c:v>123.94564434662664</c:v>
                </c:pt>
                <c:pt idx="31">
                  <c:v>124.0105917476251</c:v>
                </c:pt>
                <c:pt idx="32">
                  <c:v>124.0697359055182</c:v>
                </c:pt>
                <c:pt idx="33">
                  <c:v>124.12374618642359</c:v>
                </c:pt>
                <c:pt idx="34">
                  <c:v>124.17319842093291</c:v>
                </c:pt>
                <c:pt idx="35">
                  <c:v>124.21859012051294</c:v>
                </c:pt>
                <c:pt idx="36">
                  <c:v>124.26035288952633</c:v>
                </c:pt>
                <c:pt idx="37">
                  <c:v>124.29886260695071</c:v>
                </c:pt>
                <c:pt idx="38">
                  <c:v>124.33444782327932</c:v>
                </c:pt>
                <c:pt idx="39">
                  <c:v>124.36739672064553</c:v>
                </c:pt>
                <c:pt idx="40">
                  <c:v>124.39796290984185</c:v>
                </c:pt>
                <c:pt idx="41">
                  <c:v>124.42637028074279</c:v>
                </c:pt>
                <c:pt idx="42">
                  <c:v>124.45281707841959</c:v>
                </c:pt>
                <c:pt idx="43">
                  <c:v>124.477479342807</c:v>
                </c:pt>
                <c:pt idx="44">
                  <c:v>124.50051382281879</c:v>
                </c:pt>
                <c:pt idx="45">
                  <c:v>124.52206045457022</c:v>
                </c:pt>
                <c:pt idx="46">
                  <c:v>124.54224447654549</c:v>
                </c:pt>
                <c:pt idx="47">
                  <c:v>124.56117824115637</c:v>
                </c:pt>
                <c:pt idx="48">
                  <c:v>124.57896277142379</c:v>
                </c:pt>
                <c:pt idx="49">
                  <c:v>124.59568910290032</c:v>
                </c:pt>
                <c:pt idx="50">
                  <c:v>124.611439443994</c:v>
                </c:pt>
                <c:pt idx="51">
                  <c:v>124.62628818221036</c:v>
                </c:pt>
                <c:pt idx="52">
                  <c:v>124.64030275923217</c:v>
                </c:pt>
                <c:pt idx="53">
                  <c:v>124.65354443399536</c:v>
                </c:pt>
                <c:pt idx="54">
                  <c:v>124.66606894983146</c:v>
                </c:pt>
                <c:pt idx="55">
                  <c:v>124.6779271192019</c:v>
                </c:pt>
                <c:pt idx="56">
                  <c:v>124.68916533744337</c:v>
                </c:pt>
                <c:pt idx="57">
                  <c:v>124.69982603519556</c:v>
                </c:pt>
                <c:pt idx="58">
                  <c:v>124.70994807772665</c:v>
                </c:pt>
                <c:pt idx="59">
                  <c:v>124.71956711815545</c:v>
                </c:pt>
                <c:pt idx="60">
                  <c:v>124.72871591054866</c:v>
                </c:pt>
                <c:pt idx="61">
                  <c:v>124.73742458801472</c:v>
                </c:pt>
                <c:pt idx="62">
                  <c:v>124.74572091019229</c:v>
                </c:pt>
                <c:pt idx="63">
                  <c:v>124.75363048391985</c:v>
                </c:pt>
                <c:pt idx="64">
                  <c:v>124.76117696035449</c:v>
                </c:pt>
                <c:pt idx="65">
                  <c:v>124.76838221136693</c:v>
                </c:pt>
                <c:pt idx="66">
                  <c:v>124.77526648766393</c:v>
                </c:pt>
                <c:pt idx="67">
                  <c:v>124.78184856076838</c:v>
                </c:pt>
                <c:pt idx="68">
                  <c:v>124.78814585071162</c:v>
                </c:pt>
                <c:pt idx="69">
                  <c:v>124.79417454105699</c:v>
                </c:pt>
                <c:pt idx="70">
                  <c:v>124.79994968267002</c:v>
                </c:pt>
                <c:pt idx="71">
                  <c:v>124.80548528747514</c:v>
                </c:pt>
                <c:pt idx="72">
                  <c:v>124.81079441328761</c:v>
                </c:pt>
                <c:pt idx="73">
                  <c:v>124.81588924067799</c:v>
                </c:pt>
                <c:pt idx="74">
                  <c:v>124.82078114271229</c:v>
                </c:pt>
                <c:pt idx="75">
                  <c:v>124.82548074831246</c:v>
                </c:pt>
                <c:pt idx="76">
                  <c:v>124.82999799989481</c:v>
                </c:pt>
                <c:pt idx="77">
                  <c:v>124.83434220586959</c:v>
                </c:pt>
                <c:pt idx="78">
                  <c:v>124.83852208851775</c:v>
                </c:pt>
                <c:pt idx="79">
                  <c:v>124.84254582770488</c:v>
                </c:pt>
                <c:pt idx="80">
                  <c:v>124.84642110083996</c:v>
                </c:pt>
                <c:pt idx="81">
                  <c:v>124.85015511944347</c:v>
                </c:pt>
                <c:pt idx="82">
                  <c:v>124.85375466264922</c:v>
                </c:pt>
                <c:pt idx="83">
                  <c:v>124.85722610793026</c:v>
                </c:pt>
                <c:pt idx="84">
                  <c:v>124.86057545930855</c:v>
                </c:pt>
                <c:pt idx="85">
                  <c:v>124.86380837328099</c:v>
                </c:pt>
                <c:pt idx="86">
                  <c:v>124.86693018267056</c:v>
                </c:pt>
                <c:pt idx="87">
                  <c:v>124.86994591859033</c:v>
                </c:pt>
                <c:pt idx="88">
                  <c:v>124.87286033068862</c:v>
                </c:pt>
                <c:pt idx="89">
                  <c:v>124.87567790582754</c:v>
                </c:pt>
                <c:pt idx="90">
                  <c:v>124.87840288533195</c:v>
                </c:pt>
                <c:pt idx="91">
                  <c:v>124.8810392809322</c:v>
                </c:pt>
                <c:pt idx="92">
                  <c:v>124.88359088951269</c:v>
                </c:pt>
                <c:pt idx="93">
                  <c:v>124.88606130676723</c:v>
                </c:pt>
                <c:pt idx="94">
                  <c:v>124.88845393985288</c:v>
                </c:pt>
                <c:pt idx="95">
                  <c:v>124.89077201912514</c:v>
                </c:pt>
                <c:pt idx="96">
                  <c:v>124.89301860903024</c:v>
                </c:pt>
                <c:pt idx="97">
                  <c:v>124.89519661822254</c:v>
                </c:pt>
                <c:pt idx="98">
                  <c:v>124.89730880896987</c:v>
                </c:pt>
                <c:pt idx="99">
                  <c:v>124.89935780590301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19"/>
          <c:order val="119"/>
          <c:spPr>
            <a:ln w="12700">
              <a:solidFill>
                <a:srgbClr val="CCFFFF"/>
              </a:solidFill>
              <a:prstDash val="sysDash"/>
            </a:ln>
          </c:spPr>
          <c:marker>
            <c:symbol val="none"/>
          </c:marker>
          <c:val>
            <c:numRef>
              <c:f>[1]Hoja1!$B$133:$GS$133</c:f>
              <c:numCache>
                <c:formatCode>General</c:formatCode>
                <c:ptCount val="200"/>
                <c:pt idx="0">
                  <c:v>0</c:v>
                </c:pt>
                <c:pt idx="1">
                  <c:v>36.939327604566351</c:v>
                </c:pt>
                <c:pt idx="2">
                  <c:v>65.10036476820413</c:v>
                </c:pt>
                <c:pt idx="3">
                  <c:v>84.095224058540467</c:v>
                </c:pt>
                <c:pt idx="4">
                  <c:v>96.612813522467448</c:v>
                </c:pt>
                <c:pt idx="5">
                  <c:v>104.97707182989002</c:v>
                </c:pt>
                <c:pt idx="6">
                  <c:v>110.71379526330051</c:v>
                </c:pt>
                <c:pt idx="7">
                  <c:v>114.76330363756968</c:v>
                </c:pt>
                <c:pt idx="8">
                  <c:v>117.70218808341532</c:v>
                </c:pt>
                <c:pt idx="9">
                  <c:v>119.88975965871802</c:v>
                </c:pt>
                <c:pt idx="10">
                  <c:v>121.55533812398026</c:v>
                </c:pt>
                <c:pt idx="11">
                  <c:v>122.84912403378672</c:v>
                </c:pt>
                <c:pt idx="12">
                  <c:v>123.87203635857666</c:v>
                </c:pt>
                <c:pt idx="13">
                  <c:v>124.69353025956687</c:v>
                </c:pt>
                <c:pt idx="14">
                  <c:v>125.3624782879936</c:v>
                </c:pt>
                <c:pt idx="15">
                  <c:v>125.91397406101515</c:v>
                </c:pt>
                <c:pt idx="16">
                  <c:v>126.37368634065605</c:v>
                </c:pt>
                <c:pt idx="17">
                  <c:v>126.76070788850305</c:v>
                </c:pt>
                <c:pt idx="18">
                  <c:v>127.08945862055484</c:v>
                </c:pt>
                <c:pt idx="19">
                  <c:v>127.3709818324336</c:v>
                </c:pt>
                <c:pt idx="20">
                  <c:v>127.61384301797153</c:v>
                </c:pt>
                <c:pt idx="21">
                  <c:v>127.82476354011612</c:v>
                </c:pt>
                <c:pt idx="22">
                  <c:v>128.00907427182804</c:v>
                </c:pt>
                <c:pt idx="23">
                  <c:v>128.17104499212874</c:v>
                </c:pt>
                <c:pt idx="24">
                  <c:v>128.31412672722396</c:v>
                </c:pt>
                <c:pt idx="25">
                  <c:v>128.44113222861597</c:v>
                </c:pt>
                <c:pt idx="26">
                  <c:v>128.55437190924386</c:v>
                </c:pt>
                <c:pt idx="27">
                  <c:v>128.65575731416308</c:v>
                </c:pt>
                <c:pt idx="28">
                  <c:v>128.746880656223</c:v>
                </c:pt>
                <c:pt idx="29">
                  <c:v>128.82907651639832</c:v>
                </c:pt>
                <c:pt idx="30">
                  <c:v>128.9034701204917</c:v>
                </c:pt>
                <c:pt idx="31">
                  <c:v>128.97101541753011</c:v>
                </c:pt>
                <c:pt idx="32">
                  <c:v>129.03252534173893</c:v>
                </c:pt>
                <c:pt idx="33">
                  <c:v>129.08869603388052</c:v>
                </c:pt>
                <c:pt idx="34">
                  <c:v>129.14012635777024</c:v>
                </c:pt>
                <c:pt idx="35">
                  <c:v>129.18733372533345</c:v>
                </c:pt>
                <c:pt idx="36">
                  <c:v>129.2307670051074</c:v>
                </c:pt>
                <c:pt idx="37">
                  <c:v>129.27081711122872</c:v>
                </c:pt>
                <c:pt idx="38">
                  <c:v>129.3078257362105</c:v>
                </c:pt>
                <c:pt idx="39">
                  <c:v>129.34209258947135</c:v>
                </c:pt>
                <c:pt idx="40">
                  <c:v>129.37388142623553</c:v>
                </c:pt>
                <c:pt idx="41">
                  <c:v>129.40342509197251</c:v>
                </c:pt>
                <c:pt idx="42">
                  <c:v>129.43092976155637</c:v>
                </c:pt>
                <c:pt idx="43">
                  <c:v>129.4565785165193</c:v>
                </c:pt>
                <c:pt idx="44">
                  <c:v>129.48053437573154</c:v>
                </c:pt>
                <c:pt idx="45">
                  <c:v>129.50294287275304</c:v>
                </c:pt>
                <c:pt idx="46">
                  <c:v>129.52393425560732</c:v>
                </c:pt>
                <c:pt idx="47">
                  <c:v>129.54362537080263</c:v>
                </c:pt>
                <c:pt idx="48">
                  <c:v>129.56212128228074</c:v>
                </c:pt>
                <c:pt idx="49">
                  <c:v>129.57951666701635</c:v>
                </c:pt>
                <c:pt idx="50">
                  <c:v>129.59589702175376</c:v>
                </c:pt>
                <c:pt idx="51">
                  <c:v>129.61133970949876</c:v>
                </c:pt>
                <c:pt idx="52">
                  <c:v>129.62591486960144</c:v>
                </c:pt>
                <c:pt idx="53">
                  <c:v>129.63968621135518</c:v>
                </c:pt>
                <c:pt idx="54">
                  <c:v>129.65271170782472</c:v>
                </c:pt>
                <c:pt idx="55">
                  <c:v>129.66504420396996</c:v>
                </c:pt>
                <c:pt idx="56">
                  <c:v>129.6767319509411</c:v>
                </c:pt>
                <c:pt idx="57">
                  <c:v>129.68781907660338</c:v>
                </c:pt>
                <c:pt idx="58">
                  <c:v>129.6983460008357</c:v>
                </c:pt>
                <c:pt idx="59">
                  <c:v>129.70834980288166</c:v>
                </c:pt>
                <c:pt idx="60">
                  <c:v>129.71786454697059</c:v>
                </c:pt>
                <c:pt idx="61">
                  <c:v>129.72692157153531</c:v>
                </c:pt>
                <c:pt idx="62">
                  <c:v>129.73554974659999</c:v>
                </c:pt>
                <c:pt idx="63">
                  <c:v>129.74377570327664</c:v>
                </c:pt>
                <c:pt idx="64">
                  <c:v>129.75162403876868</c:v>
                </c:pt>
                <c:pt idx="65">
                  <c:v>129.7591174998216</c:v>
                </c:pt>
                <c:pt idx="66">
                  <c:v>129.76627714717048</c:v>
                </c:pt>
                <c:pt idx="67">
                  <c:v>129.77312250319912</c:v>
                </c:pt>
                <c:pt idx="68">
                  <c:v>129.77967168474007</c:v>
                </c:pt>
                <c:pt idx="69">
                  <c:v>129.78594152269926</c:v>
                </c:pt>
                <c:pt idx="70">
                  <c:v>129.79194766997682</c:v>
                </c:pt>
                <c:pt idx="71">
                  <c:v>129.79770469897414</c:v>
                </c:pt>
                <c:pt idx="72">
                  <c:v>129.80322618981913</c:v>
                </c:pt>
                <c:pt idx="73">
                  <c:v>129.8085248103051</c:v>
                </c:pt>
                <c:pt idx="74">
                  <c:v>129.81361238842078</c:v>
                </c:pt>
                <c:pt idx="75">
                  <c:v>129.81849997824494</c:v>
                </c:pt>
                <c:pt idx="76">
                  <c:v>129.82319791989062</c:v>
                </c:pt>
                <c:pt idx="77">
                  <c:v>129.82771589410436</c:v>
                </c:pt>
                <c:pt idx="78">
                  <c:v>129.83206297205845</c:v>
                </c:pt>
                <c:pt idx="79">
                  <c:v>129.83624766081306</c:v>
                </c:pt>
                <c:pt idx="80">
                  <c:v>129.84027794487355</c:v>
                </c:pt>
                <c:pt idx="81">
                  <c:v>129.8441613242212</c:v>
                </c:pt>
                <c:pt idx="82">
                  <c:v>129.84790484915519</c:v>
                </c:pt>
                <c:pt idx="83">
                  <c:v>129.85151515224749</c:v>
                </c:pt>
                <c:pt idx="84">
                  <c:v>129.85499847768088</c:v>
                </c:pt>
                <c:pt idx="85">
                  <c:v>129.85836070821222</c:v>
                </c:pt>
                <c:pt idx="86">
                  <c:v>129.86160738997739</c:v>
                </c:pt>
                <c:pt idx="87">
                  <c:v>129.86474375533396</c:v>
                </c:pt>
                <c:pt idx="88">
                  <c:v>129.86777474391616</c:v>
                </c:pt>
                <c:pt idx="89">
                  <c:v>129.87070502206063</c:v>
                </c:pt>
                <c:pt idx="90">
                  <c:v>129.87353900074521</c:v>
                </c:pt>
                <c:pt idx="91">
                  <c:v>129.87628085216949</c:v>
                </c:pt>
                <c:pt idx="92">
                  <c:v>129.8789345250932</c:v>
                </c:pt>
                <c:pt idx="93">
                  <c:v>129.88150375903791</c:v>
                </c:pt>
                <c:pt idx="94">
                  <c:v>129.88399209744699</c:v>
                </c:pt>
                <c:pt idx="95">
                  <c:v>129.88640289989016</c:v>
                </c:pt>
                <c:pt idx="96">
                  <c:v>129.88873935339146</c:v>
                </c:pt>
                <c:pt idx="97">
                  <c:v>129.89100448295144</c:v>
                </c:pt>
                <c:pt idx="98">
                  <c:v>129.89320116132865</c:v>
                </c:pt>
                <c:pt idx="99">
                  <c:v>129.89533211813912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0"/>
          <c:order val="120"/>
          <c:spPr>
            <a:ln w="12700">
              <a:solidFill>
                <a:srgbClr val="CCFFCC"/>
              </a:solidFill>
              <a:prstDash val="sysDash"/>
            </a:ln>
          </c:spPr>
          <c:marker>
            <c:symbol val="none"/>
          </c:marker>
          <c:val>
            <c:numRef>
              <c:f>[1]Hoja1!$B$134:$GS$134</c:f>
              <c:numCache>
                <c:formatCode>General</c:formatCode>
                <c:ptCount val="200"/>
                <c:pt idx="0">
                  <c:v>0</c:v>
                </c:pt>
                <c:pt idx="1">
                  <c:v>40.289686381089822</c:v>
                </c:pt>
                <c:pt idx="2">
                  <c:v>66.995010056942036</c:v>
                </c:pt>
                <c:pt idx="3">
                  <c:v>82.390285004415858</c:v>
                </c:pt>
                <c:pt idx="4">
                  <c:v>91.292589026102391</c:v>
                </c:pt>
                <c:pt idx="5">
                  <c:v>96.67645646034498</c:v>
                </c:pt>
                <c:pt idx="6">
                  <c:v>100.10517883071378</c:v>
                </c:pt>
                <c:pt idx="7">
                  <c:v>102.39536937675179</c:v>
                </c:pt>
                <c:pt idx="8">
                  <c:v>103.98941830347337</c:v>
                </c:pt>
                <c:pt idx="9">
                  <c:v>105.1383636609183</c:v>
                </c:pt>
                <c:pt idx="10">
                  <c:v>105.99131993404691</c:v>
                </c:pt>
                <c:pt idx="11">
                  <c:v>106.64063343845942</c:v>
                </c:pt>
                <c:pt idx="12">
                  <c:v>107.14565348333963</c:v>
                </c:pt>
                <c:pt idx="13">
                  <c:v>107.54578776012717</c:v>
                </c:pt>
                <c:pt idx="14">
                  <c:v>107.86796421562687</c:v>
                </c:pt>
                <c:pt idx="15">
                  <c:v>108.13105417243554</c:v>
                </c:pt>
                <c:pt idx="16">
                  <c:v>108.34858185271234</c:v>
                </c:pt>
                <c:pt idx="17">
                  <c:v>108.53043399337892</c:v>
                </c:pt>
                <c:pt idx="18">
                  <c:v>108.68396760744362</c:v>
                </c:pt>
                <c:pt idx="19">
                  <c:v>108.81474515305814</c:v>
                </c:pt>
                <c:pt idx="20">
                  <c:v>108.92703308752412</c:v>
                </c:pt>
                <c:pt idx="21">
                  <c:v>109.02414664329912</c:v>
                </c:pt>
                <c:pt idx="22">
                  <c:v>109.10869253752743</c:v>
                </c:pt>
                <c:pt idx="23">
                  <c:v>109.18274262460342</c:v>
                </c:pt>
                <c:pt idx="24">
                  <c:v>109.24795999789183</c:v>
                </c:pt>
                <c:pt idx="25">
                  <c:v>109.30569181730117</c:v>
                </c:pt>
                <c:pt idx="26">
                  <c:v>109.35703850512309</c:v>
                </c:pt>
                <c:pt idx="27">
                  <c:v>109.40290592705544</c:v>
                </c:pt>
                <c:pt idx="28">
                  <c:v>109.44404516647427</c:v>
                </c:pt>
                <c:pt idx="29">
                  <c:v>109.48108314513865</c:v>
                </c:pt>
                <c:pt idx="30">
                  <c:v>109.51454641631507</c:v>
                </c:pt>
                <c:pt idx="31">
                  <c:v>109.54487981313869</c:v>
                </c:pt>
                <c:pt idx="32">
                  <c:v>109.57246118320904</c:v>
                </c:pt>
                <c:pt idx="33">
                  <c:v>109.59761311924531</c:v>
                </c:pt>
                <c:pt idx="34">
                  <c:v>109.62061236478499</c:v>
                </c:pt>
                <c:pt idx="35">
                  <c:v>109.64169740626039</c:v>
                </c:pt>
                <c:pt idx="36">
                  <c:v>109.66107463983704</c:v>
                </c:pt>
                <c:pt idx="37">
                  <c:v>109.67892341039598</c:v>
                </c:pt>
                <c:pt idx="38">
                  <c:v>109.69540015209986</c:v>
                </c:pt>
                <c:pt idx="39">
                  <c:v>109.71064180883951</c:v>
                </c:pt>
                <c:pt idx="40">
                  <c:v>109.7247686740602</c:v>
                </c:pt>
                <c:pt idx="41">
                  <c:v>109.73788675981768</c:v>
                </c:pt>
                <c:pt idx="42">
                  <c:v>109.75008978209836</c:v>
                </c:pt>
                <c:pt idx="43">
                  <c:v>109.76146083176265</c:v>
                </c:pt>
                <c:pt idx="44">
                  <c:v>109.77207378669229</c:v>
                </c:pt>
                <c:pt idx="45">
                  <c:v>109.78199450991693</c:v>
                </c:pt>
                <c:pt idx="46">
                  <c:v>109.79128186997202</c:v>
                </c:pt>
                <c:pt idx="47">
                  <c:v>109.79998861298148</c:v>
                </c:pt>
                <c:pt idx="48">
                  <c:v>109.8081621105689</c:v>
                </c:pt>
                <c:pt idx="49">
                  <c:v>109.81584500338577</c:v>
                </c:pt>
                <c:pt idx="50">
                  <c:v>109.82307575656769</c:v>
                </c:pt>
                <c:pt idx="51">
                  <c:v>109.82988914062022</c:v>
                </c:pt>
                <c:pt idx="52">
                  <c:v>109.83631664895266</c:v>
                </c:pt>
                <c:pt idx="53">
                  <c:v>109.84238686141518</c:v>
                </c:pt>
                <c:pt idx="54">
                  <c:v>109.8481257616705</c:v>
                </c:pt>
                <c:pt idx="55">
                  <c:v>109.85355701497635</c:v>
                </c:pt>
                <c:pt idx="56">
                  <c:v>109.8587022119206</c:v>
                </c:pt>
                <c:pt idx="57">
                  <c:v>109.86358108279356</c:v>
                </c:pt>
                <c:pt idx="58">
                  <c:v>109.86821168656927</c:v>
                </c:pt>
                <c:pt idx="59">
                  <c:v>109.87261057787421</c:v>
                </c:pt>
                <c:pt idx="60">
                  <c:v>109.87679295482387</c:v>
                </c:pt>
                <c:pt idx="61">
                  <c:v>109.88077279019132</c:v>
                </c:pt>
                <c:pt idx="62">
                  <c:v>109.88456294802008</c:v>
                </c:pt>
                <c:pt idx="63">
                  <c:v>109.88817528749807</c:v>
                </c:pt>
                <c:pt idx="64">
                  <c:v>109.89162075565743</c:v>
                </c:pt>
                <c:pt idx="65">
                  <c:v>109.89490947025283</c:v>
                </c:pt>
                <c:pt idx="66">
                  <c:v>109.89805079398931</c:v>
                </c:pt>
                <c:pt idx="67">
                  <c:v>109.90105340111572</c:v>
                </c:pt>
                <c:pt idx="68">
                  <c:v>109.90392533726798</c:v>
                </c:pt>
                <c:pt idx="69">
                  <c:v>109.90667407333267</c:v>
                </c:pt>
                <c:pt idx="70">
                  <c:v>109.90930655400368</c:v>
                </c:pt>
                <c:pt idx="71">
                  <c:v>109.91182924162145</c:v>
                </c:pt>
                <c:pt idx="72">
                  <c:v>109.9142481558106</c:v>
                </c:pt>
                <c:pt idx="73">
                  <c:v>109.9165689093704</c:v>
                </c:pt>
                <c:pt idx="74">
                  <c:v>109.91879674081694</c:v>
                </c:pt>
                <c:pt idx="75">
                  <c:v>109.92093654392943</c:v>
                </c:pt>
                <c:pt idx="76">
                  <c:v>109.92299289461154</c:v>
                </c:pt>
                <c:pt idx="77">
                  <c:v>109.92497007534305</c:v>
                </c:pt>
                <c:pt idx="78">
                  <c:v>109.92687209746542</c:v>
                </c:pt>
                <c:pt idx="79">
                  <c:v>109.92870272151822</c:v>
                </c:pt>
                <c:pt idx="80">
                  <c:v>109.93046547581822</c:v>
                </c:pt>
                <c:pt idx="81">
                  <c:v>109.93216367345312</c:v>
                </c:pt>
                <c:pt idx="82">
                  <c:v>109.93380042784204</c:v>
                </c:pt>
                <c:pt idx="83">
                  <c:v>109.93537866699971</c:v>
                </c:pt>
                <c:pt idx="84">
                  <c:v>109.93690114662606</c:v>
                </c:pt>
                <c:pt idx="85">
                  <c:v>109.93837046213041</c:v>
                </c:pt>
                <c:pt idx="86">
                  <c:v>109.93978905968834</c:v>
                </c:pt>
                <c:pt idx="87">
                  <c:v>109.94115924641903</c:v>
                </c:pt>
                <c:pt idx="88">
                  <c:v>109.94248319976221</c:v>
                </c:pt>
                <c:pt idx="89">
                  <c:v>109.9437629761257</c:v>
                </c:pt>
                <c:pt idx="90">
                  <c:v>109.94500051886779</c:v>
                </c:pt>
                <c:pt idx="91">
                  <c:v>109.94619766567223</c:v>
                </c:pt>
                <c:pt idx="92">
                  <c:v>109.9473561553681</c:v>
                </c:pt>
                <c:pt idx="93">
                  <c:v>109.94847763424171</c:v>
                </c:pt>
                <c:pt idx="94">
                  <c:v>109.94956366188337</c:v>
                </c:pt>
                <c:pt idx="95">
                  <c:v>109.95061571660787</c:v>
                </c:pt>
                <c:pt idx="96">
                  <c:v>109.95163520048364</c:v>
                </c:pt>
                <c:pt idx="97">
                  <c:v>109.9526234440026</c:v>
                </c:pt>
                <c:pt idx="98">
                  <c:v>109.9535817104199</c:v>
                </c:pt>
                <c:pt idx="99">
                  <c:v>109.95451119978972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1"/>
          <c:order val="121"/>
          <c:spPr>
            <a:ln w="12700">
              <a:solidFill>
                <a:srgbClr val="FFFF99"/>
              </a:solidFill>
              <a:prstDash val="sysDash"/>
            </a:ln>
          </c:spPr>
          <c:marker>
            <c:symbol val="none"/>
          </c:marker>
          <c:val>
            <c:numRef>
              <c:f>[1]Hoja1!$B$135:$GS$135</c:f>
              <c:numCache>
                <c:formatCode>General</c:formatCode>
                <c:ptCount val="200"/>
                <c:pt idx="0">
                  <c:v>0</c:v>
                </c:pt>
                <c:pt idx="1">
                  <c:v>42.121035762048457</c:v>
                </c:pt>
                <c:pt idx="2">
                  <c:v>70.040237786803033</c:v>
                </c:pt>
                <c:pt idx="3">
                  <c:v>86.135297959162031</c:v>
                </c:pt>
                <c:pt idx="4">
                  <c:v>95.442252163652498</c:v>
                </c:pt>
                <c:pt idx="5">
                  <c:v>101.07084084490612</c:v>
                </c:pt>
                <c:pt idx="6">
                  <c:v>104.65541423210986</c:v>
                </c:pt>
                <c:pt idx="7">
                  <c:v>107.04970434842232</c:v>
                </c:pt>
                <c:pt idx="8">
                  <c:v>108.71621004454035</c:v>
                </c:pt>
                <c:pt idx="9">
                  <c:v>109.91738019096005</c:v>
                </c:pt>
                <c:pt idx="10">
                  <c:v>110.80910720377632</c:v>
                </c:pt>
                <c:pt idx="11">
                  <c:v>111.48793495838939</c:v>
                </c:pt>
                <c:pt idx="12">
                  <c:v>112.01591045985508</c:v>
                </c:pt>
                <c:pt idx="13">
                  <c:v>112.43423265831477</c:v>
                </c:pt>
                <c:pt idx="14">
                  <c:v>112.77105349815537</c:v>
                </c:pt>
                <c:pt idx="15">
                  <c:v>113.04610208936442</c:v>
                </c:pt>
                <c:pt idx="16">
                  <c:v>113.273517391472</c:v>
                </c:pt>
                <c:pt idx="17">
                  <c:v>113.4636355385325</c:v>
                </c:pt>
                <c:pt idx="18">
                  <c:v>113.6241479532365</c:v>
                </c:pt>
                <c:pt idx="19">
                  <c:v>113.76086993274261</c:v>
                </c:pt>
                <c:pt idx="20">
                  <c:v>113.87826186422976</c:v>
                </c:pt>
                <c:pt idx="21">
                  <c:v>113.97978967253998</c:v>
                </c:pt>
                <c:pt idx="22">
                  <c:v>114.06817856196049</c:v>
                </c:pt>
                <c:pt idx="23">
                  <c:v>114.14559456208539</c:v>
                </c:pt>
                <c:pt idx="24">
                  <c:v>114.21377636143235</c:v>
                </c:pt>
                <c:pt idx="25">
                  <c:v>114.27413235445121</c:v>
                </c:pt>
                <c:pt idx="26">
                  <c:v>114.32781298262869</c:v>
                </c:pt>
                <c:pt idx="27">
                  <c:v>114.37576528737614</c:v>
                </c:pt>
                <c:pt idx="28">
                  <c:v>114.41877449222309</c:v>
                </c:pt>
                <c:pt idx="29">
                  <c:v>114.45749601537223</c:v>
                </c:pt>
                <c:pt idx="30">
                  <c:v>114.49248034432939</c:v>
                </c:pt>
                <c:pt idx="31">
                  <c:v>114.52419253191772</c:v>
                </c:pt>
                <c:pt idx="32">
                  <c:v>114.55302760062763</c:v>
                </c:pt>
                <c:pt idx="33">
                  <c:v>114.57932280648373</c:v>
                </c:pt>
                <c:pt idx="34">
                  <c:v>114.60336747227521</c:v>
                </c:pt>
                <c:pt idx="35">
                  <c:v>114.62541092472678</c:v>
                </c:pt>
                <c:pt idx="36">
                  <c:v>114.64566894164781</c:v>
                </c:pt>
                <c:pt idx="37">
                  <c:v>114.66432901995944</c:v>
                </c:pt>
                <c:pt idx="38">
                  <c:v>114.68155470446804</c:v>
                </c:pt>
                <c:pt idx="39">
                  <c:v>114.69748916378677</c:v>
                </c:pt>
                <c:pt idx="40">
                  <c:v>114.71225815924475</c:v>
                </c:pt>
                <c:pt idx="41">
                  <c:v>114.72597252162757</c:v>
                </c:pt>
                <c:pt idx="42">
                  <c:v>114.73873022673919</c:v>
                </c:pt>
                <c:pt idx="43">
                  <c:v>114.75061814229731</c:v>
                </c:pt>
                <c:pt idx="44">
                  <c:v>114.76171350426922</c:v>
                </c:pt>
                <c:pt idx="45">
                  <c:v>114.77208516945861</c:v>
                </c:pt>
                <c:pt idx="46">
                  <c:v>114.78179468224349</c:v>
                </c:pt>
                <c:pt idx="47">
                  <c:v>114.79089718629881</c:v>
                </c:pt>
                <c:pt idx="48">
                  <c:v>114.79944220650385</c:v>
                </c:pt>
                <c:pt idx="49">
                  <c:v>114.80747432172149</c:v>
                </c:pt>
                <c:pt idx="50">
                  <c:v>114.81503374550257</c:v>
                </c:pt>
                <c:pt idx="51">
                  <c:v>114.82215682883023</c:v>
                </c:pt>
                <c:pt idx="52">
                  <c:v>114.82887649663232</c:v>
                </c:pt>
                <c:pt idx="53">
                  <c:v>114.83522262784314</c:v>
                </c:pt>
                <c:pt idx="54">
                  <c:v>114.84122238720097</c:v>
                </c:pt>
                <c:pt idx="55">
                  <c:v>114.8469005156571</c:v>
                </c:pt>
                <c:pt idx="56">
                  <c:v>114.85227958518972</c:v>
                </c:pt>
                <c:pt idx="57">
                  <c:v>114.85738022292054</c:v>
                </c:pt>
                <c:pt idx="58">
                  <c:v>114.86222130868606</c:v>
                </c:pt>
                <c:pt idx="59">
                  <c:v>114.86682014959577</c:v>
                </c:pt>
                <c:pt idx="60">
                  <c:v>114.8711926345886</c:v>
                </c:pt>
                <c:pt idx="61">
                  <c:v>114.87535337156365</c:v>
                </c:pt>
                <c:pt idx="62">
                  <c:v>114.87931580929371</c:v>
                </c:pt>
                <c:pt idx="63">
                  <c:v>114.8830923460207</c:v>
                </c:pt>
                <c:pt idx="64">
                  <c:v>114.88669442636912</c:v>
                </c:pt>
                <c:pt idx="65">
                  <c:v>114.8901326279916</c:v>
                </c:pt>
                <c:pt idx="66">
                  <c:v>114.89341673917065</c:v>
                </c:pt>
                <c:pt idx="67">
                  <c:v>114.89655582843916</c:v>
                </c:pt>
                <c:pt idx="68">
                  <c:v>114.89955830714379</c:v>
                </c:pt>
                <c:pt idx="69">
                  <c:v>114.90243198575688</c:v>
                </c:pt>
                <c:pt idx="70">
                  <c:v>114.90518412464021</c:v>
                </c:pt>
                <c:pt idx="71">
                  <c:v>114.90782147987697</c:v>
                </c:pt>
                <c:pt idx="72">
                  <c:v>114.91035034471109</c:v>
                </c:pt>
                <c:pt idx="73">
                  <c:v>114.91277658706906</c:v>
                </c:pt>
                <c:pt idx="74">
                  <c:v>114.91510568358134</c:v>
                </c:pt>
                <c:pt idx="75">
                  <c:v>114.91734275047168</c:v>
                </c:pt>
                <c:pt idx="76">
                  <c:v>114.91949257163934</c:v>
                </c:pt>
                <c:pt idx="77">
                  <c:v>114.92155962422228</c:v>
                </c:pt>
                <c:pt idx="78">
                  <c:v>114.92354810189568</c:v>
                </c:pt>
                <c:pt idx="79">
                  <c:v>114.92546193613269</c:v>
                </c:pt>
                <c:pt idx="80">
                  <c:v>114.92730481562815</c:v>
                </c:pt>
                <c:pt idx="81">
                  <c:v>114.92908020406462</c:v>
                </c:pt>
                <c:pt idx="82">
                  <c:v>114.93079135638031</c:v>
                </c:pt>
                <c:pt idx="83">
                  <c:v>114.93244133368152</c:v>
                </c:pt>
                <c:pt idx="84">
                  <c:v>114.93403301692724</c:v>
                </c:pt>
                <c:pt idx="85">
                  <c:v>114.93556911949997</c:v>
                </c:pt>
                <c:pt idx="86">
                  <c:v>114.93705219876507</c:v>
                </c:pt>
                <c:pt idx="87">
                  <c:v>114.93848466671081</c:v>
                </c:pt>
                <c:pt idx="88">
                  <c:v>114.93986879975141</c:v>
                </c:pt>
                <c:pt idx="89">
                  <c:v>114.94120674776778</c:v>
                </c:pt>
                <c:pt idx="90">
                  <c:v>114.94250054245268</c:v>
                </c:pt>
                <c:pt idx="91">
                  <c:v>114.94375210502096</c:v>
                </c:pt>
                <c:pt idx="92">
                  <c:v>114.94496325333938</c:v>
                </c:pt>
                <c:pt idx="93">
                  <c:v>114.94613570852542</c:v>
                </c:pt>
                <c:pt idx="94">
                  <c:v>114.94727110105988</c:v>
                </c:pt>
                <c:pt idx="95">
                  <c:v>114.94837097645369</c:v>
                </c:pt>
                <c:pt idx="96">
                  <c:v>114.94943680050561</c:v>
                </c:pt>
                <c:pt idx="97">
                  <c:v>114.95046996418453</c:v>
                </c:pt>
                <c:pt idx="98">
                  <c:v>114.95147178816626</c:v>
                </c:pt>
                <c:pt idx="99">
                  <c:v>114.95244352705289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2"/>
          <c:order val="122"/>
          <c:spPr>
            <a:ln w="12700">
              <a:solidFill>
                <a:srgbClr val="99CCFF"/>
              </a:solidFill>
              <a:prstDash val="sysDash"/>
            </a:ln>
          </c:spPr>
          <c:marker>
            <c:symbol val="none"/>
          </c:marker>
          <c:val>
            <c:numRef>
              <c:f>[1]Hoja1!$B$136:$GS$136</c:f>
              <c:numCache>
                <c:formatCode>General</c:formatCode>
                <c:ptCount val="200"/>
                <c:pt idx="0">
                  <c:v>0</c:v>
                </c:pt>
                <c:pt idx="1">
                  <c:v>43.952385143007085</c:v>
                </c:pt>
                <c:pt idx="2">
                  <c:v>73.08546551666403</c:v>
                </c:pt>
                <c:pt idx="3">
                  <c:v>89.880310913908204</c:v>
                </c:pt>
                <c:pt idx="4">
                  <c:v>99.591915301202604</c:v>
                </c:pt>
                <c:pt idx="5">
                  <c:v>105.46522522946725</c:v>
                </c:pt>
                <c:pt idx="6">
                  <c:v>109.20564963350594</c:v>
                </c:pt>
                <c:pt idx="7">
                  <c:v>111.70403932009286</c:v>
                </c:pt>
                <c:pt idx="8">
                  <c:v>113.44300178560731</c:v>
                </c:pt>
                <c:pt idx="9">
                  <c:v>114.69639672100178</c:v>
                </c:pt>
                <c:pt idx="10">
                  <c:v>115.62689447350571</c:v>
                </c:pt>
                <c:pt idx="11">
                  <c:v>116.33523647831936</c:v>
                </c:pt>
                <c:pt idx="12">
                  <c:v>116.88616743637051</c:v>
                </c:pt>
                <c:pt idx="13">
                  <c:v>117.32267755650237</c:v>
                </c:pt>
                <c:pt idx="14">
                  <c:v>117.67414278068387</c:v>
                </c:pt>
                <c:pt idx="15">
                  <c:v>117.96115000629331</c:v>
                </c:pt>
                <c:pt idx="16">
                  <c:v>118.19845293023165</c:v>
                </c:pt>
                <c:pt idx="17">
                  <c:v>118.39683708368609</c:v>
                </c:pt>
                <c:pt idx="18">
                  <c:v>118.5643282990294</c:v>
                </c:pt>
                <c:pt idx="19">
                  <c:v>118.70699471242706</c:v>
                </c:pt>
                <c:pt idx="20">
                  <c:v>118.8294906409354</c:v>
                </c:pt>
                <c:pt idx="21">
                  <c:v>118.93543270178085</c:v>
                </c:pt>
                <c:pt idx="22">
                  <c:v>119.02766458639357</c:v>
                </c:pt>
                <c:pt idx="23">
                  <c:v>119.10844649956736</c:v>
                </c:pt>
                <c:pt idx="24">
                  <c:v>119.17959272497289</c:v>
                </c:pt>
                <c:pt idx="25">
                  <c:v>119.24257289160127</c:v>
                </c:pt>
                <c:pt idx="26">
                  <c:v>119.29858746013429</c:v>
                </c:pt>
                <c:pt idx="27">
                  <c:v>119.34862464769684</c:v>
                </c:pt>
                <c:pt idx="28">
                  <c:v>119.39350381797192</c:v>
                </c:pt>
                <c:pt idx="29">
                  <c:v>119.4339088856058</c:v>
                </c:pt>
                <c:pt idx="30">
                  <c:v>119.47041427234372</c:v>
                </c:pt>
                <c:pt idx="31">
                  <c:v>119.50350525069676</c:v>
                </c:pt>
                <c:pt idx="32">
                  <c:v>119.53359401804622</c:v>
                </c:pt>
                <c:pt idx="33">
                  <c:v>119.56103249372215</c:v>
                </c:pt>
                <c:pt idx="34">
                  <c:v>119.58612257976543</c:v>
                </c:pt>
                <c:pt idx="35">
                  <c:v>119.60912444319317</c:v>
                </c:pt>
                <c:pt idx="36">
                  <c:v>119.63026324345859</c:v>
                </c:pt>
                <c:pt idx="37">
                  <c:v>119.64973462952288</c:v>
                </c:pt>
                <c:pt idx="38">
                  <c:v>119.66770925683622</c:v>
                </c:pt>
                <c:pt idx="39">
                  <c:v>119.68433651873401</c:v>
                </c:pt>
                <c:pt idx="40">
                  <c:v>119.69974764442931</c:v>
                </c:pt>
                <c:pt idx="41">
                  <c:v>119.71405828343747</c:v>
                </c:pt>
                <c:pt idx="42">
                  <c:v>119.72737067138003</c:v>
                </c:pt>
                <c:pt idx="43">
                  <c:v>119.73977545283198</c:v>
                </c:pt>
                <c:pt idx="44">
                  <c:v>119.75135322184614</c:v>
                </c:pt>
                <c:pt idx="45">
                  <c:v>119.76217582900028</c:v>
                </c:pt>
                <c:pt idx="46">
                  <c:v>119.77230749451495</c:v>
                </c:pt>
                <c:pt idx="47">
                  <c:v>119.78180575961615</c:v>
                </c:pt>
                <c:pt idx="48">
                  <c:v>119.79072230243881</c:v>
                </c:pt>
                <c:pt idx="49">
                  <c:v>119.79910364005721</c:v>
                </c:pt>
                <c:pt idx="50">
                  <c:v>119.80699173443747</c:v>
                </c:pt>
                <c:pt idx="51">
                  <c:v>119.81442451704025</c:v>
                </c:pt>
                <c:pt idx="52">
                  <c:v>119.82143634431199</c:v>
                </c:pt>
                <c:pt idx="53">
                  <c:v>119.82805839427111</c:v>
                </c:pt>
                <c:pt idx="54">
                  <c:v>119.83431901273146</c:v>
                </c:pt>
                <c:pt idx="55">
                  <c:v>119.84024401633783</c:v>
                </c:pt>
                <c:pt idx="56">
                  <c:v>119.84585695845884</c:v>
                </c:pt>
                <c:pt idx="57">
                  <c:v>119.85117936304752</c:v>
                </c:pt>
                <c:pt idx="58">
                  <c:v>119.85623093080284</c:v>
                </c:pt>
                <c:pt idx="59">
                  <c:v>119.86102972131732</c:v>
                </c:pt>
                <c:pt idx="60">
                  <c:v>119.86559231435332</c:v>
                </c:pt>
                <c:pt idx="61">
                  <c:v>119.86993395293598</c:v>
                </c:pt>
                <c:pt idx="62">
                  <c:v>119.87406867056735</c:v>
                </c:pt>
                <c:pt idx="63">
                  <c:v>119.87800940454335</c:v>
                </c:pt>
                <c:pt idx="64">
                  <c:v>119.88176809708082</c:v>
                </c:pt>
                <c:pt idx="65">
                  <c:v>119.88535578573037</c:v>
                </c:pt>
                <c:pt idx="66">
                  <c:v>119.88878268435198</c:v>
                </c:pt>
                <c:pt idx="67">
                  <c:v>119.89205825576261</c:v>
                </c:pt>
                <c:pt idx="68">
                  <c:v>119.89519127701962</c:v>
                </c:pt>
                <c:pt idx="69">
                  <c:v>119.89818989818109</c:v>
                </c:pt>
                <c:pt idx="70">
                  <c:v>119.90106169527675</c:v>
                </c:pt>
                <c:pt idx="71">
                  <c:v>119.9038137181325</c:v>
                </c:pt>
                <c:pt idx="72">
                  <c:v>119.90645253361157</c:v>
                </c:pt>
                <c:pt idx="73">
                  <c:v>119.90898426476771</c:v>
                </c:pt>
                <c:pt idx="74">
                  <c:v>119.91141462634576</c:v>
                </c:pt>
                <c:pt idx="75">
                  <c:v>119.91374895701392</c:v>
                </c:pt>
                <c:pt idx="76">
                  <c:v>119.91599224866714</c:v>
                </c:pt>
                <c:pt idx="77">
                  <c:v>119.91814917310151</c:v>
                </c:pt>
                <c:pt idx="78">
                  <c:v>119.92022410632592</c:v>
                </c:pt>
                <c:pt idx="79">
                  <c:v>119.92222115074715</c:v>
                </c:pt>
                <c:pt idx="80">
                  <c:v>119.92414415543806</c:v>
                </c:pt>
                <c:pt idx="81">
                  <c:v>119.92599673467613</c:v>
                </c:pt>
                <c:pt idx="82">
                  <c:v>119.92778228491859</c:v>
                </c:pt>
                <c:pt idx="83">
                  <c:v>119.92950400036332</c:v>
                </c:pt>
                <c:pt idx="84">
                  <c:v>119.93116488722843</c:v>
                </c:pt>
                <c:pt idx="85">
                  <c:v>119.93276777686954</c:v>
                </c:pt>
                <c:pt idx="86">
                  <c:v>119.93431533784182</c:v>
                </c:pt>
                <c:pt idx="87">
                  <c:v>119.93581008700258</c:v>
                </c:pt>
                <c:pt idx="88">
                  <c:v>119.9372543997406</c:v>
                </c:pt>
                <c:pt idx="89">
                  <c:v>119.93865051940985</c:v>
                </c:pt>
                <c:pt idx="90">
                  <c:v>119.94000056603758</c:v>
                </c:pt>
                <c:pt idx="91">
                  <c:v>119.9413065443697</c:v>
                </c:pt>
                <c:pt idx="92">
                  <c:v>119.94257035131065</c:v>
                </c:pt>
                <c:pt idx="93">
                  <c:v>119.94379378280914</c:v>
                </c:pt>
                <c:pt idx="94">
                  <c:v>119.94497854023641</c:v>
                </c:pt>
                <c:pt idx="95">
                  <c:v>119.94612623629951</c:v>
                </c:pt>
                <c:pt idx="96">
                  <c:v>119.9472384005276</c:v>
                </c:pt>
                <c:pt idx="97">
                  <c:v>119.94831648436647</c:v>
                </c:pt>
                <c:pt idx="98">
                  <c:v>119.94936186591262</c:v>
                </c:pt>
                <c:pt idx="99">
                  <c:v>119.95037585431606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3"/>
          <c:order val="123"/>
          <c:spPr>
            <a:ln w="12700">
              <a:solidFill>
                <a:srgbClr val="FF99CC"/>
              </a:solidFill>
              <a:prstDash val="sysDash"/>
            </a:ln>
          </c:spPr>
          <c:marker>
            <c:symbol val="none"/>
          </c:marker>
          <c:val>
            <c:numRef>
              <c:f>[1]Hoja1!$B$137:$GS$137</c:f>
              <c:numCache>
                <c:formatCode>General</c:formatCode>
                <c:ptCount val="200"/>
                <c:pt idx="0">
                  <c:v>0</c:v>
                </c:pt>
                <c:pt idx="1">
                  <c:v>45.783734523965713</c:v>
                </c:pt>
                <c:pt idx="2">
                  <c:v>76.130693246525041</c:v>
                </c:pt>
                <c:pt idx="3">
                  <c:v>93.625323868654377</c:v>
                </c:pt>
                <c:pt idx="4">
                  <c:v>103.74157843875271</c:v>
                </c:pt>
                <c:pt idx="5">
                  <c:v>109.85960961402839</c:v>
                </c:pt>
                <c:pt idx="6">
                  <c:v>113.75588503490202</c:v>
                </c:pt>
                <c:pt idx="7">
                  <c:v>116.3583742917634</c:v>
                </c:pt>
                <c:pt idx="8">
                  <c:v>118.16979352667428</c:v>
                </c:pt>
                <c:pt idx="9">
                  <c:v>119.47541325104352</c:v>
                </c:pt>
                <c:pt idx="10">
                  <c:v>120.44468174323512</c:v>
                </c:pt>
                <c:pt idx="11">
                  <c:v>121.18253799824933</c:v>
                </c:pt>
                <c:pt idx="12">
                  <c:v>121.75642441288595</c:v>
                </c:pt>
                <c:pt idx="13">
                  <c:v>122.21112245468997</c:v>
                </c:pt>
                <c:pt idx="14">
                  <c:v>122.57723206321236</c:v>
                </c:pt>
                <c:pt idx="15">
                  <c:v>122.87619792322219</c:v>
                </c:pt>
                <c:pt idx="16">
                  <c:v>123.12338846899131</c:v>
                </c:pt>
                <c:pt idx="17">
                  <c:v>123.33003862883967</c:v>
                </c:pt>
                <c:pt idx="18">
                  <c:v>123.50450864482229</c:v>
                </c:pt>
                <c:pt idx="19">
                  <c:v>123.65311949211153</c:v>
                </c:pt>
                <c:pt idx="20">
                  <c:v>123.78071941764104</c:v>
                </c:pt>
                <c:pt idx="21">
                  <c:v>123.89107573102172</c:v>
                </c:pt>
                <c:pt idx="22">
                  <c:v>123.98715061082663</c:v>
                </c:pt>
                <c:pt idx="23">
                  <c:v>124.07129843704934</c:v>
                </c:pt>
                <c:pt idx="24">
                  <c:v>124.14540908851343</c:v>
                </c:pt>
                <c:pt idx="25">
                  <c:v>124.21101342875131</c:v>
                </c:pt>
                <c:pt idx="26">
                  <c:v>124.26936193763987</c:v>
                </c:pt>
                <c:pt idx="27">
                  <c:v>124.32148400801753</c:v>
                </c:pt>
                <c:pt idx="28">
                  <c:v>124.36823314372076</c:v>
                </c:pt>
                <c:pt idx="29">
                  <c:v>124.41032175583938</c:v>
                </c:pt>
                <c:pt idx="30">
                  <c:v>124.44834820035804</c:v>
                </c:pt>
                <c:pt idx="31">
                  <c:v>124.48281796947579</c:v>
                </c:pt>
                <c:pt idx="32">
                  <c:v>124.51416043546482</c:v>
                </c:pt>
                <c:pt idx="33">
                  <c:v>124.54274218096057</c:v>
                </c:pt>
                <c:pt idx="34">
                  <c:v>124.56887768725566</c:v>
                </c:pt>
                <c:pt idx="35">
                  <c:v>124.59283796165954</c:v>
                </c:pt>
                <c:pt idx="36">
                  <c:v>124.61485754526937</c:v>
                </c:pt>
                <c:pt idx="37">
                  <c:v>124.63514023908634</c:v>
                </c:pt>
                <c:pt idx="38">
                  <c:v>124.65386380920438</c:v>
                </c:pt>
                <c:pt idx="39">
                  <c:v>124.67118387368127</c:v>
                </c:pt>
                <c:pt idx="40">
                  <c:v>124.68723712961386</c:v>
                </c:pt>
                <c:pt idx="41">
                  <c:v>124.70214404524737</c:v>
                </c:pt>
                <c:pt idx="42">
                  <c:v>124.71601111602087</c:v>
                </c:pt>
                <c:pt idx="43">
                  <c:v>124.72893276336664</c:v>
                </c:pt>
                <c:pt idx="44">
                  <c:v>124.74099293942307</c:v>
                </c:pt>
                <c:pt idx="45">
                  <c:v>124.75226648854196</c:v>
                </c:pt>
                <c:pt idx="46">
                  <c:v>124.7628203067864</c:v>
                </c:pt>
                <c:pt idx="47">
                  <c:v>124.77271433293349</c:v>
                </c:pt>
                <c:pt idx="48">
                  <c:v>124.78200239837375</c:v>
                </c:pt>
                <c:pt idx="49">
                  <c:v>124.79073295839292</c:v>
                </c:pt>
                <c:pt idx="50">
                  <c:v>124.79894972337237</c:v>
                </c:pt>
                <c:pt idx="51">
                  <c:v>124.80669220525026</c:v>
                </c:pt>
                <c:pt idx="52">
                  <c:v>124.81399619199165</c:v>
                </c:pt>
                <c:pt idx="53">
                  <c:v>124.82089416069907</c:v>
                </c:pt>
                <c:pt idx="54">
                  <c:v>124.82741563826193</c:v>
                </c:pt>
                <c:pt idx="55">
                  <c:v>124.83358751701857</c:v>
                </c:pt>
                <c:pt idx="56">
                  <c:v>124.83943433172796</c:v>
                </c:pt>
                <c:pt idx="57">
                  <c:v>124.8449785031745</c:v>
                </c:pt>
                <c:pt idx="58">
                  <c:v>124.85024055291963</c:v>
                </c:pt>
                <c:pt idx="59">
                  <c:v>124.85523929303888</c:v>
                </c:pt>
                <c:pt idx="60">
                  <c:v>124.85999199411805</c:v>
                </c:pt>
                <c:pt idx="61">
                  <c:v>124.86451453430831</c:v>
                </c:pt>
                <c:pt idx="62">
                  <c:v>124.86882153184099</c:v>
                </c:pt>
                <c:pt idx="63">
                  <c:v>124.87292646306598</c:v>
                </c:pt>
                <c:pt idx="64">
                  <c:v>124.87684176779253</c:v>
                </c:pt>
                <c:pt idx="65">
                  <c:v>124.88057894346913</c:v>
                </c:pt>
                <c:pt idx="66">
                  <c:v>124.88414862953331</c:v>
                </c:pt>
                <c:pt idx="67">
                  <c:v>124.88756068308604</c:v>
                </c:pt>
                <c:pt idx="68">
                  <c:v>124.89082424689543</c:v>
                </c:pt>
                <c:pt idx="69">
                  <c:v>124.8939478106053</c:v>
                </c:pt>
                <c:pt idx="70">
                  <c:v>124.89693926591328</c:v>
                </c:pt>
                <c:pt idx="71">
                  <c:v>124.89980595638801</c:v>
                </c:pt>
                <c:pt idx="72">
                  <c:v>124.90255472251205</c:v>
                </c:pt>
                <c:pt idx="73">
                  <c:v>124.90519194246637</c:v>
                </c:pt>
                <c:pt idx="74">
                  <c:v>124.90772356911016</c:v>
                </c:pt>
                <c:pt idx="75">
                  <c:v>124.91015516355617</c:v>
                </c:pt>
                <c:pt idx="76">
                  <c:v>124.91249192569494</c:v>
                </c:pt>
                <c:pt idx="77">
                  <c:v>124.91473872198074</c:v>
                </c:pt>
                <c:pt idx="78">
                  <c:v>124.91690011075616</c:v>
                </c:pt>
                <c:pt idx="79">
                  <c:v>124.91898036536162</c:v>
                </c:pt>
                <c:pt idx="80">
                  <c:v>124.92098349524798</c:v>
                </c:pt>
                <c:pt idx="81">
                  <c:v>124.92291326528763</c:v>
                </c:pt>
                <c:pt idx="82">
                  <c:v>124.92477321345686</c:v>
                </c:pt>
                <c:pt idx="83">
                  <c:v>124.92656666704514</c:v>
                </c:pt>
                <c:pt idx="84">
                  <c:v>124.92829675752962</c:v>
                </c:pt>
                <c:pt idx="85">
                  <c:v>124.92996643423911</c:v>
                </c:pt>
                <c:pt idx="86">
                  <c:v>124.93157847691856</c:v>
                </c:pt>
                <c:pt idx="87">
                  <c:v>124.93313550729437</c:v>
                </c:pt>
                <c:pt idx="88">
                  <c:v>124.93463999972978</c:v>
                </c:pt>
                <c:pt idx="89">
                  <c:v>124.93609429105193</c:v>
                </c:pt>
                <c:pt idx="90">
                  <c:v>124.93750058962249</c:v>
                </c:pt>
                <c:pt idx="91">
                  <c:v>124.93886098371844</c:v>
                </c:pt>
                <c:pt idx="92">
                  <c:v>124.94017744928193</c:v>
                </c:pt>
                <c:pt idx="93">
                  <c:v>124.94145185709284</c:v>
                </c:pt>
                <c:pt idx="94">
                  <c:v>124.94268597941293</c:v>
                </c:pt>
                <c:pt idx="95">
                  <c:v>124.94388149614531</c:v>
                </c:pt>
                <c:pt idx="96">
                  <c:v>124.94504000054958</c:v>
                </c:pt>
                <c:pt idx="97">
                  <c:v>124.9461630045484</c:v>
                </c:pt>
                <c:pt idx="98">
                  <c:v>124.94725194365898</c:v>
                </c:pt>
                <c:pt idx="99">
                  <c:v>124.94830818157924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4"/>
          <c:order val="124"/>
          <c:spPr>
            <a:ln w="12700">
              <a:solidFill>
                <a:srgbClr val="CC99FF"/>
              </a:solidFill>
              <a:prstDash val="sysDash"/>
            </a:ln>
          </c:spPr>
          <c:marker>
            <c:symbol val="none"/>
          </c:marker>
          <c:val>
            <c:numRef>
              <c:f>[1]Hoja1!$B$138:$GS$138</c:f>
              <c:numCache>
                <c:formatCode>General</c:formatCode>
                <c:ptCount val="200"/>
                <c:pt idx="0">
                  <c:v>0</c:v>
                </c:pt>
                <c:pt idx="1">
                  <c:v>47.61508390492434</c:v>
                </c:pt>
                <c:pt idx="2">
                  <c:v>79.175920976386038</c:v>
                </c:pt>
                <c:pt idx="3">
                  <c:v>97.37033682340055</c:v>
                </c:pt>
                <c:pt idx="4">
                  <c:v>107.89124157630282</c:v>
                </c:pt>
                <c:pt idx="5">
                  <c:v>114.25399399858952</c:v>
                </c:pt>
                <c:pt idx="6">
                  <c:v>118.3061204362981</c:v>
                </c:pt>
                <c:pt idx="7">
                  <c:v>121.01270926343393</c:v>
                </c:pt>
                <c:pt idx="8">
                  <c:v>122.89658526774126</c:v>
                </c:pt>
                <c:pt idx="9">
                  <c:v>124.25442978108526</c:v>
                </c:pt>
                <c:pt idx="10">
                  <c:v>125.26246901296453</c:v>
                </c:pt>
                <c:pt idx="11">
                  <c:v>126.02983951817932</c:v>
                </c:pt>
                <c:pt idx="12">
                  <c:v>126.62668138940138</c:v>
                </c:pt>
                <c:pt idx="13">
                  <c:v>127.09956735287757</c:v>
                </c:pt>
                <c:pt idx="14">
                  <c:v>127.48032134574086</c:v>
                </c:pt>
                <c:pt idx="15">
                  <c:v>127.79124584015109</c:v>
                </c:pt>
                <c:pt idx="16">
                  <c:v>128.04832400775095</c:v>
                </c:pt>
                <c:pt idx="17">
                  <c:v>128.26324017399327</c:v>
                </c:pt>
                <c:pt idx="18">
                  <c:v>128.44468899061519</c:v>
                </c:pt>
                <c:pt idx="19">
                  <c:v>128.59924427179598</c:v>
                </c:pt>
                <c:pt idx="20">
                  <c:v>128.7319481943467</c:v>
                </c:pt>
                <c:pt idx="21">
                  <c:v>128.84671876026258</c:v>
                </c:pt>
                <c:pt idx="22">
                  <c:v>128.94663663525969</c:v>
                </c:pt>
                <c:pt idx="23">
                  <c:v>129.03415037453132</c:v>
                </c:pt>
                <c:pt idx="24">
                  <c:v>129.11122545205396</c:v>
                </c:pt>
                <c:pt idx="25">
                  <c:v>129.17945396590139</c:v>
                </c:pt>
                <c:pt idx="26">
                  <c:v>129.24013641514549</c:v>
                </c:pt>
                <c:pt idx="27">
                  <c:v>129.29434336833825</c:v>
                </c:pt>
                <c:pt idx="28">
                  <c:v>129.34296246946957</c:v>
                </c:pt>
                <c:pt idx="29">
                  <c:v>129.38673462607295</c:v>
                </c:pt>
                <c:pt idx="30">
                  <c:v>129.42628212837235</c:v>
                </c:pt>
                <c:pt idx="31">
                  <c:v>129.46213068825483</c:v>
                </c:pt>
                <c:pt idx="32">
                  <c:v>129.49472685288342</c:v>
                </c:pt>
                <c:pt idx="33">
                  <c:v>129.52445186819901</c:v>
                </c:pt>
                <c:pt idx="34">
                  <c:v>129.5516327947459</c:v>
                </c:pt>
                <c:pt idx="35">
                  <c:v>129.57655148012591</c:v>
                </c:pt>
                <c:pt idx="36">
                  <c:v>129.59945184708013</c:v>
                </c:pt>
                <c:pt idx="37">
                  <c:v>129.62054584864978</c:v>
                </c:pt>
                <c:pt idx="38">
                  <c:v>129.64001836157257</c:v>
                </c:pt>
                <c:pt idx="39">
                  <c:v>129.65803122862852</c:v>
                </c:pt>
                <c:pt idx="40">
                  <c:v>129.67472661479843</c:v>
                </c:pt>
                <c:pt idx="41">
                  <c:v>129.69022980705725</c:v>
                </c:pt>
                <c:pt idx="42">
                  <c:v>129.70465156066169</c:v>
                </c:pt>
                <c:pt idx="43">
                  <c:v>129.71809007390132</c:v>
                </c:pt>
                <c:pt idx="44">
                  <c:v>129.73063265699997</c:v>
                </c:pt>
                <c:pt idx="45">
                  <c:v>129.74235714808364</c:v>
                </c:pt>
                <c:pt idx="46">
                  <c:v>129.75333311905786</c:v>
                </c:pt>
                <c:pt idx="47">
                  <c:v>129.76362290625084</c:v>
                </c:pt>
                <c:pt idx="48">
                  <c:v>129.77328249430872</c:v>
                </c:pt>
                <c:pt idx="49">
                  <c:v>129.78236227672863</c:v>
                </c:pt>
                <c:pt idx="50">
                  <c:v>129.79090771230727</c:v>
                </c:pt>
                <c:pt idx="51">
                  <c:v>129.79895989346028</c:v>
                </c:pt>
                <c:pt idx="52">
                  <c:v>129.80655603967134</c:v>
                </c:pt>
                <c:pt idx="53">
                  <c:v>129.81372992712704</c:v>
                </c:pt>
                <c:pt idx="54">
                  <c:v>129.82051226379241</c:v>
                </c:pt>
                <c:pt idx="55">
                  <c:v>129.82693101769931</c:v>
                </c:pt>
                <c:pt idx="56">
                  <c:v>129.83301170499709</c:v>
                </c:pt>
                <c:pt idx="57">
                  <c:v>129.83877764330148</c:v>
                </c:pt>
                <c:pt idx="58">
                  <c:v>129.84425017503642</c:v>
                </c:pt>
                <c:pt idx="59">
                  <c:v>129.84944886476043</c:v>
                </c:pt>
                <c:pt idx="60">
                  <c:v>129.85439167388276</c:v>
                </c:pt>
                <c:pt idx="61">
                  <c:v>129.85909511568065</c:v>
                </c:pt>
                <c:pt idx="62">
                  <c:v>129.86357439311465</c:v>
                </c:pt>
                <c:pt idx="63">
                  <c:v>129.86784352158861</c:v>
                </c:pt>
                <c:pt idx="64">
                  <c:v>129.87191543850423</c:v>
                </c:pt>
                <c:pt idx="65">
                  <c:v>129.87580210120788</c:v>
                </c:pt>
                <c:pt idx="66">
                  <c:v>129.87951457471465</c:v>
                </c:pt>
                <c:pt idx="67">
                  <c:v>129.88306311040949</c:v>
                </c:pt>
                <c:pt idx="68">
                  <c:v>129.88645721677125</c:v>
                </c:pt>
                <c:pt idx="69">
                  <c:v>129.88970572302952</c:v>
                </c:pt>
                <c:pt idx="70">
                  <c:v>129.8928168365498</c:v>
                </c:pt>
                <c:pt idx="71">
                  <c:v>129.89579819464353</c:v>
                </c:pt>
                <c:pt idx="72">
                  <c:v>129.89865691141253</c:v>
                </c:pt>
                <c:pt idx="73">
                  <c:v>129.90139962016502</c:v>
                </c:pt>
                <c:pt idx="74">
                  <c:v>129.90403251187456</c:v>
                </c:pt>
                <c:pt idx="75">
                  <c:v>129.90656137009842</c:v>
                </c:pt>
                <c:pt idx="76">
                  <c:v>129.90899160272272</c:v>
                </c:pt>
                <c:pt idx="77">
                  <c:v>129.91132827085997</c:v>
                </c:pt>
                <c:pt idx="78">
                  <c:v>129.9135761151864</c:v>
                </c:pt>
                <c:pt idx="79">
                  <c:v>129.91573957997608</c:v>
                </c:pt>
                <c:pt idx="80">
                  <c:v>129.9178228350579</c:v>
                </c:pt>
                <c:pt idx="81">
                  <c:v>129.91982979589915</c:v>
                </c:pt>
                <c:pt idx="82">
                  <c:v>129.92176414199514</c:v>
                </c:pt>
                <c:pt idx="83">
                  <c:v>129.92362933372692</c:v>
                </c:pt>
                <c:pt idx="84">
                  <c:v>129.9254286278308</c:v>
                </c:pt>
                <c:pt idx="85">
                  <c:v>129.92716509160866</c:v>
                </c:pt>
                <c:pt idx="86">
                  <c:v>129.92884161599531</c:v>
                </c:pt>
                <c:pt idx="87">
                  <c:v>129.93046092758613</c:v>
                </c:pt>
                <c:pt idx="88">
                  <c:v>129.93202559971897</c:v>
                </c:pt>
                <c:pt idx="89">
                  <c:v>129.933538062694</c:v>
                </c:pt>
                <c:pt idx="90">
                  <c:v>129.93500061320739</c:v>
                </c:pt>
                <c:pt idx="91">
                  <c:v>129.93641542306719</c:v>
                </c:pt>
                <c:pt idx="92">
                  <c:v>129.93778454725322</c:v>
                </c:pt>
                <c:pt idx="93">
                  <c:v>129.93910993137658</c:v>
                </c:pt>
                <c:pt idx="94">
                  <c:v>129.94039341858945</c:v>
                </c:pt>
                <c:pt idx="95">
                  <c:v>129.94163675599111</c:v>
                </c:pt>
                <c:pt idx="96">
                  <c:v>129.94284160057157</c:v>
                </c:pt>
                <c:pt idx="97">
                  <c:v>129.94400952473035</c:v>
                </c:pt>
                <c:pt idx="98">
                  <c:v>129.94514202140533</c:v>
                </c:pt>
                <c:pt idx="99">
                  <c:v>129.94624050884241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5"/>
          <c:order val="125"/>
          <c:spPr>
            <a:ln w="12700">
              <a:solidFill>
                <a:srgbClr val="FFCC99"/>
              </a:solidFill>
              <a:prstDash val="sysDash"/>
            </a:ln>
          </c:spPr>
          <c:marker>
            <c:symbol val="none"/>
          </c:marker>
          <c:val>
            <c:numRef>
              <c:f>[1]Hoja1!$B$139:$GS$139</c:f>
              <c:numCache>
                <c:formatCode>General</c:formatCode>
                <c:ptCount val="200"/>
                <c:pt idx="0">
                  <c:v>0</c:v>
                </c:pt>
                <c:pt idx="1">
                  <c:v>52.211644132415607</c:v>
                </c:pt>
                <c:pt idx="2">
                  <c:v>79.84770490093608</c:v>
                </c:pt>
                <c:pt idx="3">
                  <c:v>92.649031972362593</c:v>
                </c:pt>
                <c:pt idx="4">
                  <c:v>99.014101221167166</c:v>
                </c:pt>
                <c:pt idx="5">
                  <c:v>102.50604584978763</c:v>
                </c:pt>
                <c:pt idx="6">
                  <c:v>104.59211452333625</c:v>
                </c:pt>
                <c:pt idx="7">
                  <c:v>105.9260775137994</c:v>
                </c:pt>
                <c:pt idx="8">
                  <c:v>106.82633981835244</c:v>
                </c:pt>
                <c:pt idx="9">
                  <c:v>107.46069541373649</c:v>
                </c:pt>
                <c:pt idx="10">
                  <c:v>107.92363447676945</c:v>
                </c:pt>
                <c:pt idx="11">
                  <c:v>108.27139545081181</c:v>
                </c:pt>
                <c:pt idx="12">
                  <c:v>108.53903905085822</c:v>
                </c:pt>
                <c:pt idx="13">
                  <c:v>108.7492969564005</c:v>
                </c:pt>
                <c:pt idx="14">
                  <c:v>108.9174086549309</c:v>
                </c:pt>
                <c:pt idx="15">
                  <c:v>109.05388955814111</c:v>
                </c:pt>
                <c:pt idx="16">
                  <c:v>109.16617949935933</c:v>
                </c:pt>
                <c:pt idx="17">
                  <c:v>109.2596591525741</c:v>
                </c:pt>
                <c:pt idx="18">
                  <c:v>109.33829614555513</c:v>
                </c:pt>
                <c:pt idx="19">
                  <c:v>109.40506701483838</c:v>
                </c:pt>
                <c:pt idx="20">
                  <c:v>109.46223947111071</c:v>
                </c:pt>
                <c:pt idx="21">
                  <c:v>109.51156532521284</c:v>
                </c:pt>
                <c:pt idx="22">
                  <c:v>109.55441492937494</c:v>
                </c:pt>
                <c:pt idx="23">
                  <c:v>109.59187251835159</c:v>
                </c:pt>
                <c:pt idx="24">
                  <c:v>109.62480490670883</c:v>
                </c:pt>
                <c:pt idx="25">
                  <c:v>109.65391171213791</c:v>
                </c:pt>
                <c:pt idx="26">
                  <c:v>109.67976256444341</c:v>
                </c:pt>
                <c:pt idx="27">
                  <c:v>109.70282501173993</c:v>
                </c:pt>
                <c:pt idx="28">
                  <c:v>109.72348568705121</c:v>
                </c:pt>
                <c:pt idx="29">
                  <c:v>109.74206653135595</c:v>
                </c:pt>
                <c:pt idx="30">
                  <c:v>109.75883734860298</c:v>
                </c:pt>
                <c:pt idx="31">
                  <c:v>109.77402560991301</c:v>
                </c:pt>
                <c:pt idx="32">
                  <c:v>109.78782417422251</c:v>
                </c:pt>
                <c:pt idx="33">
                  <c:v>109.80039741605998</c:v>
                </c:pt>
                <c:pt idx="34">
                  <c:v>109.81188612496562</c:v>
                </c:pt>
                <c:pt idx="35">
                  <c:v>109.82241144990809</c:v>
                </c:pt>
                <c:pt idx="36">
                  <c:v>109.83207809552037</c:v>
                </c:pt>
                <c:pt idx="37">
                  <c:v>109.84097692795113</c:v>
                </c:pt>
                <c:pt idx="38">
                  <c:v>109.84918711167384</c:v>
                </c:pt>
                <c:pt idx="39">
                  <c:v>109.85677787126048</c:v>
                </c:pt>
                <c:pt idx="40">
                  <c:v>109.86380995146042</c:v>
                </c:pt>
                <c:pt idx="41">
                  <c:v>109.87033683318505</c:v>
                </c:pt>
                <c:pt idx="42">
                  <c:v>109.87640575092158</c:v>
                </c:pt>
                <c:pt idx="43">
                  <c:v>109.88205854777081</c:v>
                </c:pt>
                <c:pt idx="44">
                  <c:v>109.88733239705086</c:v>
                </c:pt>
                <c:pt idx="45">
                  <c:v>109.89226041373411</c:v>
                </c:pt>
                <c:pt idx="46">
                  <c:v>109.89687217452038</c:v>
                </c:pt>
                <c:pt idx="47">
                  <c:v>109.90119416181538</c:v>
                </c:pt>
                <c:pt idx="48">
                  <c:v>109.90525014407319</c:v>
                </c:pt>
                <c:pt idx="49">
                  <c:v>109.90906150271326</c:v>
                </c:pt>
                <c:pt idx="50">
                  <c:v>109.91264751401631</c:v>
                </c:pt>
                <c:pt idx="51">
                  <c:v>109.91602559294594</c:v>
                </c:pt>
                <c:pt idx="52">
                  <c:v>109.91921150465924</c:v>
                </c:pt>
                <c:pt idx="53">
                  <c:v>109.9222195485076</c:v>
                </c:pt>
                <c:pt idx="54">
                  <c:v>109.92506271854083</c:v>
                </c:pt>
                <c:pt idx="55">
                  <c:v>109.92775284388117</c:v>
                </c:pt>
                <c:pt idx="56">
                  <c:v>109.93030071180091</c:v>
                </c:pt>
                <c:pt idx="57">
                  <c:v>109.93271617589637</c:v>
                </c:pt>
                <c:pt idx="58">
                  <c:v>109.93500825138503</c:v>
                </c:pt>
                <c:pt idx="59">
                  <c:v>109.93718519924795</c:v>
                </c:pt>
                <c:pt idx="60">
                  <c:v>109.93925460068469</c:v>
                </c:pt>
                <c:pt idx="61">
                  <c:v>109.94122342313443</c:v>
                </c:pt>
                <c:pt idx="62">
                  <c:v>109.94309807893742</c:v>
                </c:pt>
                <c:pt idx="63">
                  <c:v>109.9448844775595</c:v>
                </c:pt>
                <c:pt idx="64">
                  <c:v>109.94658807217419</c:v>
                </c:pt>
                <c:pt idx="65">
                  <c:v>109.94821390128845</c:v>
                </c:pt>
                <c:pt idx="66">
                  <c:v>109.94976662600544</c:v>
                </c:pt>
                <c:pt idx="67">
                  <c:v>109.95125056343917</c:v>
                </c:pt>
                <c:pt idx="68">
                  <c:v>109.95266971672871</c:v>
                </c:pt>
                <c:pt idx="69">
                  <c:v>109.95402780204124</c:v>
                </c:pt>
                <c:pt idx="70">
                  <c:v>109.95532827290474</c:v>
                </c:pt>
                <c:pt idx="71">
                  <c:v>109.95657434216753</c:v>
                </c:pt>
                <c:pt idx="72">
                  <c:v>109.95776900184553</c:v>
                </c:pt>
                <c:pt idx="73">
                  <c:v>109.95891504108647</c:v>
                </c:pt>
                <c:pt idx="74">
                  <c:v>109.96001506245211</c:v>
                </c:pt>
                <c:pt idx="75">
                  <c:v>109.96107149669639</c:v>
                </c:pt>
                <c:pt idx="76">
                  <c:v>109.96208661619598</c:v>
                </c:pt>
                <c:pt idx="77">
                  <c:v>109.96306254717199</c:v>
                </c:pt>
                <c:pt idx="78">
                  <c:v>109.96400128082537</c:v>
                </c:pt>
                <c:pt idx="79">
                  <c:v>109.96490468349522</c:v>
                </c:pt>
                <c:pt idx="80">
                  <c:v>109.96577450593662</c:v>
                </c:pt>
                <c:pt idx="81">
                  <c:v>109.96661239180403</c:v>
                </c:pt>
                <c:pt idx="82">
                  <c:v>109.96741988541731</c:v>
                </c:pt>
                <c:pt idx="83">
                  <c:v>109.96819843887859</c:v>
                </c:pt>
                <c:pt idx="84">
                  <c:v>109.96894941860131</c:v>
                </c:pt>
                <c:pt idx="85">
                  <c:v>109.96967411130662</c:v>
                </c:pt>
                <c:pt idx="86">
                  <c:v>109.97037372953548</c:v>
                </c:pt>
                <c:pt idx="87">
                  <c:v>109.97104941672154</c:v>
                </c:pt>
                <c:pt idx="88">
                  <c:v>109.97170225186353</c:v>
                </c:pt>
                <c:pt idx="89">
                  <c:v>109.9723332538335</c:v>
                </c:pt>
                <c:pt idx="90">
                  <c:v>109.97294338535265</c:v>
                </c:pt>
                <c:pt idx="91">
                  <c:v>109.97353355666377</c:v>
                </c:pt>
                <c:pt idx="92">
                  <c:v>109.9741046289266</c:v>
                </c:pt>
                <c:pt idx="93">
                  <c:v>109.97465741735964</c:v>
                </c:pt>
                <c:pt idx="94">
                  <c:v>109.97519269414977</c:v>
                </c:pt>
                <c:pt idx="95">
                  <c:v>109.9757111911493</c:v>
                </c:pt>
                <c:pt idx="96">
                  <c:v>109.97621360237767</c:v>
                </c:pt>
                <c:pt idx="97">
                  <c:v>109.97670058634415</c:v>
                </c:pt>
                <c:pt idx="98">
                  <c:v>109.97717276820582</c:v>
                </c:pt>
                <c:pt idx="99">
                  <c:v>109.97763074177408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6"/>
          <c:order val="126"/>
          <c:spPr>
            <a:ln w="12700">
              <a:solidFill>
                <a:srgbClr val="3366FF"/>
              </a:solidFill>
              <a:prstDash val="sysDash"/>
            </a:ln>
          </c:spPr>
          <c:marker>
            <c:symbol val="none"/>
          </c:marker>
          <c:val>
            <c:numRef>
              <c:f>[1]Hoja1!$B$140:$GS$140</c:f>
              <c:numCache>
                <c:formatCode>General</c:formatCode>
                <c:ptCount val="200"/>
                <c:pt idx="0">
                  <c:v>0</c:v>
                </c:pt>
                <c:pt idx="1">
                  <c:v>54.584900683889039</c:v>
                </c:pt>
                <c:pt idx="2">
                  <c:v>83.47714603279681</c:v>
                </c:pt>
                <c:pt idx="3">
                  <c:v>96.86035160746998</c:v>
                </c:pt>
                <c:pt idx="4">
                  <c:v>103.51474218576567</c:v>
                </c:pt>
                <c:pt idx="5">
                  <c:v>107.16541157023252</c:v>
                </c:pt>
                <c:pt idx="6">
                  <c:v>109.34630154712426</c:v>
                </c:pt>
                <c:pt idx="7">
                  <c:v>110.7408992189721</c:v>
                </c:pt>
                <c:pt idx="8">
                  <c:v>111.68208253736844</c:v>
                </c:pt>
                <c:pt idx="9">
                  <c:v>112.34527247799724</c:v>
                </c:pt>
                <c:pt idx="10">
                  <c:v>112.82925422571353</c:v>
                </c:pt>
                <c:pt idx="11">
                  <c:v>113.1928225167578</c:v>
                </c:pt>
                <c:pt idx="12">
                  <c:v>113.47263173498814</c:v>
                </c:pt>
                <c:pt idx="13">
                  <c:v>113.69244681805507</c:v>
                </c:pt>
                <c:pt idx="14">
                  <c:v>113.86819995742776</c:v>
                </c:pt>
                <c:pt idx="15">
                  <c:v>114.01088453805662</c:v>
                </c:pt>
                <c:pt idx="16">
                  <c:v>114.12827856751203</c:v>
                </c:pt>
                <c:pt idx="17">
                  <c:v>114.22600729587292</c:v>
                </c:pt>
                <c:pt idx="18">
                  <c:v>114.30821869762582</c:v>
                </c:pt>
                <c:pt idx="19">
                  <c:v>114.37802460642195</c:v>
                </c:pt>
                <c:pt idx="20">
                  <c:v>114.43779581070665</c:v>
                </c:pt>
                <c:pt idx="21">
                  <c:v>114.48936374908615</c:v>
                </c:pt>
                <c:pt idx="22">
                  <c:v>114.53416106252836</c:v>
                </c:pt>
                <c:pt idx="23">
                  <c:v>114.57332126918575</c:v>
                </c:pt>
                <c:pt idx="24">
                  <c:v>114.60775058428651</c:v>
                </c:pt>
                <c:pt idx="25">
                  <c:v>114.638180426326</c:v>
                </c:pt>
                <c:pt idx="26">
                  <c:v>114.66520631737265</c:v>
                </c:pt>
                <c:pt idx="27">
                  <c:v>114.68931705772812</c:v>
                </c:pt>
                <c:pt idx="28">
                  <c:v>114.71091685464445</c:v>
                </c:pt>
                <c:pt idx="29">
                  <c:v>114.73034228278121</c:v>
                </c:pt>
                <c:pt idx="30">
                  <c:v>114.74787540990312</c:v>
                </c:pt>
                <c:pt idx="31">
                  <c:v>114.76375404672723</c:v>
                </c:pt>
                <c:pt idx="32">
                  <c:v>114.77817981850535</c:v>
                </c:pt>
                <c:pt idx="33">
                  <c:v>114.79132457133544</c:v>
                </c:pt>
                <c:pt idx="34">
                  <c:v>114.80333549428225</c:v>
                </c:pt>
                <c:pt idx="35">
                  <c:v>114.81433924308573</c:v>
                </c:pt>
                <c:pt idx="36">
                  <c:v>114.8244452816804</c:v>
                </c:pt>
                <c:pt idx="37">
                  <c:v>114.83374860649437</c:v>
                </c:pt>
                <c:pt idx="38">
                  <c:v>114.84233198038629</c:v>
                </c:pt>
                <c:pt idx="39">
                  <c:v>114.8502677744996</c:v>
                </c:pt>
                <c:pt idx="40">
                  <c:v>114.85761949470863</c:v>
                </c:pt>
                <c:pt idx="41">
                  <c:v>114.86444305287529</c:v>
                </c:pt>
                <c:pt idx="42">
                  <c:v>114.87078783050892</c:v>
                </c:pt>
                <c:pt idx="43">
                  <c:v>114.87669757266949</c:v>
                </c:pt>
                <c:pt idx="44">
                  <c:v>114.88221114237135</c:v>
                </c:pt>
                <c:pt idx="45">
                  <c:v>114.88736315981294</c:v>
                </c:pt>
                <c:pt idx="46">
                  <c:v>114.8921845460895</c:v>
                </c:pt>
                <c:pt idx="47">
                  <c:v>114.89670298735244</c:v>
                </c:pt>
                <c:pt idx="48">
                  <c:v>114.90094333244016</c:v>
                </c:pt>
                <c:pt idx="49">
                  <c:v>114.90492793465476</c:v>
                </c:pt>
                <c:pt idx="50">
                  <c:v>114.9086769464716</c:v>
                </c:pt>
                <c:pt idx="51">
                  <c:v>114.91220857444348</c:v>
                </c:pt>
                <c:pt idx="52">
                  <c:v>114.91553930032558</c:v>
                </c:pt>
                <c:pt idx="53">
                  <c:v>114.91868407343976</c:v>
                </c:pt>
                <c:pt idx="54">
                  <c:v>114.9216564784745</c:v>
                </c:pt>
                <c:pt idx="55">
                  <c:v>114.9244688822394</c:v>
                </c:pt>
                <c:pt idx="56">
                  <c:v>114.92713256233732</c:v>
                </c:pt>
                <c:pt idx="57">
                  <c:v>114.9296578202553</c:v>
                </c:pt>
                <c:pt idx="58">
                  <c:v>114.93205408099344</c:v>
                </c:pt>
                <c:pt idx="59">
                  <c:v>114.93432998103195</c:v>
                </c:pt>
                <c:pt idx="60">
                  <c:v>114.93649344617036</c:v>
                </c:pt>
                <c:pt idx="61">
                  <c:v>114.93855176054964</c:v>
                </c:pt>
                <c:pt idx="62">
                  <c:v>114.94051162798003</c:v>
                </c:pt>
                <c:pt idx="63">
                  <c:v>114.94237922653947</c:v>
                </c:pt>
                <c:pt idx="64">
                  <c:v>114.94416025727303</c:v>
                </c:pt>
                <c:pt idx="65">
                  <c:v>114.94585998771066</c:v>
                </c:pt>
                <c:pt idx="66">
                  <c:v>114.94748329082387</c:v>
                </c:pt>
                <c:pt idx="67">
                  <c:v>114.94903467995914</c:v>
                </c:pt>
                <c:pt idx="68">
                  <c:v>114.95051834021638</c:v>
                </c:pt>
                <c:pt idx="69">
                  <c:v>114.95193815667947</c:v>
                </c:pt>
                <c:pt idx="70">
                  <c:v>114.95329773985496</c:v>
                </c:pt>
                <c:pt idx="71">
                  <c:v>114.95460044862969</c:v>
                </c:pt>
                <c:pt idx="72">
                  <c:v>114.95584941102034</c:v>
                </c:pt>
                <c:pt idx="73">
                  <c:v>114.95704754295404</c:v>
                </c:pt>
                <c:pt idx="74">
                  <c:v>114.95819756529085</c:v>
                </c:pt>
                <c:pt idx="75">
                  <c:v>114.95930201927349</c:v>
                </c:pt>
                <c:pt idx="76">
                  <c:v>114.96036328056853</c:v>
                </c:pt>
                <c:pt idx="77">
                  <c:v>114.96138357204343</c:v>
                </c:pt>
                <c:pt idx="78">
                  <c:v>114.96236497540833</c:v>
                </c:pt>
                <c:pt idx="79">
                  <c:v>114.96330944183592</c:v>
                </c:pt>
                <c:pt idx="80">
                  <c:v>114.96421880166102</c:v>
                </c:pt>
                <c:pt idx="81">
                  <c:v>114.96509477324967</c:v>
                </c:pt>
                <c:pt idx="82">
                  <c:v>114.96593897111811</c:v>
                </c:pt>
                <c:pt idx="83">
                  <c:v>114.96675291337306</c:v>
                </c:pt>
                <c:pt idx="84">
                  <c:v>114.96753802853775</c:v>
                </c:pt>
                <c:pt idx="85">
                  <c:v>114.96829566182055</c:v>
                </c:pt>
                <c:pt idx="86">
                  <c:v>114.96902708087801</c:v>
                </c:pt>
                <c:pt idx="87">
                  <c:v>114.96973348111797</c:v>
                </c:pt>
                <c:pt idx="88">
                  <c:v>114.9704159905846</c:v>
                </c:pt>
                <c:pt idx="89">
                  <c:v>114.9710756744623</c:v>
                </c:pt>
                <c:pt idx="90">
                  <c:v>114.97171353923231</c:v>
                </c:pt>
                <c:pt idx="91">
                  <c:v>114.97233053651212</c:v>
                </c:pt>
                <c:pt idx="92">
                  <c:v>114.97292756660508</c:v>
                </c:pt>
                <c:pt idx="93">
                  <c:v>114.97350548178507</c:v>
                </c:pt>
                <c:pt idx="94">
                  <c:v>114.9740650893384</c:v>
                </c:pt>
                <c:pt idx="95">
                  <c:v>114.97460715438336</c:v>
                </c:pt>
                <c:pt idx="96">
                  <c:v>114.97513240248574</c:v>
                </c:pt>
                <c:pt idx="97">
                  <c:v>114.97564152208707</c:v>
                </c:pt>
                <c:pt idx="98">
                  <c:v>114.97613516676063</c:v>
                </c:pt>
                <c:pt idx="99">
                  <c:v>114.97661395730927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7"/>
          <c:order val="127"/>
          <c:spPr>
            <a:ln w="12700">
              <a:solidFill>
                <a:srgbClr val="33CCCC"/>
              </a:solidFill>
              <a:prstDash val="sysDash"/>
            </a:ln>
          </c:spPr>
          <c:marker>
            <c:symbol val="none"/>
          </c:marker>
          <c:val>
            <c:numRef>
              <c:f>[1]Hoja1!$B$141:$GS$141</c:f>
              <c:numCache>
                <c:formatCode>General</c:formatCode>
                <c:ptCount val="200"/>
                <c:pt idx="0">
                  <c:v>0</c:v>
                </c:pt>
                <c:pt idx="1">
                  <c:v>56.958157235362478</c:v>
                </c:pt>
                <c:pt idx="2">
                  <c:v>87.10658716465754</c:v>
                </c:pt>
                <c:pt idx="3">
                  <c:v>101.07167124257738</c:v>
                </c:pt>
                <c:pt idx="4">
                  <c:v>108.01538315036417</c:v>
                </c:pt>
                <c:pt idx="5">
                  <c:v>111.82477729067742</c:v>
                </c:pt>
                <c:pt idx="6">
                  <c:v>114.10048857091228</c:v>
                </c:pt>
                <c:pt idx="7">
                  <c:v>115.55572092414479</c:v>
                </c:pt>
                <c:pt idx="8">
                  <c:v>116.53782525638447</c:v>
                </c:pt>
                <c:pt idx="9">
                  <c:v>117.22984954225798</c:v>
                </c:pt>
                <c:pt idx="10">
                  <c:v>117.73487397465759</c:v>
                </c:pt>
                <c:pt idx="11">
                  <c:v>118.11424958270379</c:v>
                </c:pt>
                <c:pt idx="12">
                  <c:v>118.40622441911806</c:v>
                </c:pt>
                <c:pt idx="13">
                  <c:v>118.63559667970964</c:v>
                </c:pt>
                <c:pt idx="14">
                  <c:v>118.81899125992462</c:v>
                </c:pt>
                <c:pt idx="15">
                  <c:v>118.96787951797212</c:v>
                </c:pt>
                <c:pt idx="16">
                  <c:v>119.09037763566472</c:v>
                </c:pt>
                <c:pt idx="17">
                  <c:v>119.19235543917175</c:v>
                </c:pt>
                <c:pt idx="18">
                  <c:v>119.27814124969652</c:v>
                </c:pt>
                <c:pt idx="19">
                  <c:v>119.35098219800551</c:v>
                </c:pt>
                <c:pt idx="20">
                  <c:v>119.41335215030259</c:v>
                </c:pt>
                <c:pt idx="21">
                  <c:v>119.46716217295946</c:v>
                </c:pt>
                <c:pt idx="22">
                  <c:v>119.51390719568175</c:v>
                </c:pt>
                <c:pt idx="23">
                  <c:v>119.55477002001992</c:v>
                </c:pt>
                <c:pt idx="24">
                  <c:v>119.59069626186418</c:v>
                </c:pt>
                <c:pt idx="25">
                  <c:v>119.62244914051409</c:v>
                </c:pt>
                <c:pt idx="26">
                  <c:v>119.65065007030189</c:v>
                </c:pt>
                <c:pt idx="27">
                  <c:v>119.67580910371629</c:v>
                </c:pt>
                <c:pt idx="28">
                  <c:v>119.6983480222377</c:v>
                </c:pt>
                <c:pt idx="29">
                  <c:v>119.71861803420649</c:v>
                </c:pt>
                <c:pt idx="30">
                  <c:v>119.73691347120325</c:v>
                </c:pt>
                <c:pt idx="31">
                  <c:v>119.75348248354146</c:v>
                </c:pt>
                <c:pt idx="32">
                  <c:v>119.76853546278819</c:v>
                </c:pt>
                <c:pt idx="33">
                  <c:v>119.78225172661088</c:v>
                </c:pt>
                <c:pt idx="34">
                  <c:v>119.79478486359886</c:v>
                </c:pt>
                <c:pt idx="35">
                  <c:v>119.80626703626336</c:v>
                </c:pt>
                <c:pt idx="36">
                  <c:v>119.81681246784041</c:v>
                </c:pt>
                <c:pt idx="37">
                  <c:v>119.8265202850376</c:v>
                </c:pt>
                <c:pt idx="38">
                  <c:v>119.83547684909874</c:v>
                </c:pt>
                <c:pt idx="39">
                  <c:v>119.84375767773871</c:v>
                </c:pt>
                <c:pt idx="40">
                  <c:v>119.85142903795682</c:v>
                </c:pt>
                <c:pt idx="41">
                  <c:v>119.85854927256551</c:v>
                </c:pt>
                <c:pt idx="42">
                  <c:v>119.86516991009627</c:v>
                </c:pt>
                <c:pt idx="43">
                  <c:v>119.87133659756816</c:v>
                </c:pt>
                <c:pt idx="44">
                  <c:v>119.87708988769184</c:v>
                </c:pt>
                <c:pt idx="45">
                  <c:v>119.88246590589176</c:v>
                </c:pt>
                <c:pt idx="46">
                  <c:v>119.88749691765859</c:v>
                </c:pt>
                <c:pt idx="47">
                  <c:v>119.89221181288951</c:v>
                </c:pt>
                <c:pt idx="48">
                  <c:v>119.89663652080712</c:v>
                </c:pt>
                <c:pt idx="49">
                  <c:v>119.90079436659627</c:v>
                </c:pt>
                <c:pt idx="50">
                  <c:v>119.90470637892687</c:v>
                </c:pt>
                <c:pt idx="51">
                  <c:v>119.90839155594102</c:v>
                </c:pt>
                <c:pt idx="52">
                  <c:v>119.91186709599191</c:v>
                </c:pt>
                <c:pt idx="53">
                  <c:v>119.91514859837193</c:v>
                </c:pt>
                <c:pt idx="54">
                  <c:v>119.91825023840818</c:v>
                </c:pt>
                <c:pt idx="55">
                  <c:v>119.92118492059764</c:v>
                </c:pt>
                <c:pt idx="56">
                  <c:v>119.92396441287372</c:v>
                </c:pt>
                <c:pt idx="57">
                  <c:v>119.92659946461423</c:v>
                </c:pt>
                <c:pt idx="58">
                  <c:v>119.92909991060185</c:v>
                </c:pt>
                <c:pt idx="59">
                  <c:v>119.93147476281594</c:v>
                </c:pt>
                <c:pt idx="60">
                  <c:v>119.93373229165601</c:v>
                </c:pt>
                <c:pt idx="61">
                  <c:v>119.93588009796484</c:v>
                </c:pt>
                <c:pt idx="62">
                  <c:v>119.93792517702265</c:v>
                </c:pt>
                <c:pt idx="63">
                  <c:v>119.93987397551945</c:v>
                </c:pt>
                <c:pt idx="64">
                  <c:v>119.94173244237184</c:v>
                </c:pt>
                <c:pt idx="65">
                  <c:v>119.94350607413287</c:v>
                </c:pt>
                <c:pt idx="66">
                  <c:v>119.94519995564229</c:v>
                </c:pt>
                <c:pt idx="67">
                  <c:v>119.94681879647911</c:v>
                </c:pt>
                <c:pt idx="68">
                  <c:v>119.94836696370405</c:v>
                </c:pt>
                <c:pt idx="69">
                  <c:v>119.94984851131771</c:v>
                </c:pt>
                <c:pt idx="70">
                  <c:v>119.95126720680517</c:v>
                </c:pt>
                <c:pt idx="71">
                  <c:v>119.95262655509185</c:v>
                </c:pt>
                <c:pt idx="72">
                  <c:v>119.95392982019513</c:v>
                </c:pt>
                <c:pt idx="73">
                  <c:v>119.95518004482162</c:v>
                </c:pt>
                <c:pt idx="74">
                  <c:v>119.95638006812958</c:v>
                </c:pt>
                <c:pt idx="75">
                  <c:v>119.9575325418506</c:v>
                </c:pt>
                <c:pt idx="76">
                  <c:v>119.95863994494107</c:v>
                </c:pt>
                <c:pt idx="77">
                  <c:v>119.95970459691489</c:v>
                </c:pt>
                <c:pt idx="78">
                  <c:v>119.96072866999131</c:v>
                </c:pt>
                <c:pt idx="79">
                  <c:v>119.96171420017662</c:v>
                </c:pt>
                <c:pt idx="80">
                  <c:v>119.9626630973854</c:v>
                </c:pt>
                <c:pt idx="81">
                  <c:v>119.96357715469532</c:v>
                </c:pt>
                <c:pt idx="82">
                  <c:v>119.9644580568189</c:v>
                </c:pt>
                <c:pt idx="83">
                  <c:v>119.96530738786754</c:v>
                </c:pt>
                <c:pt idx="84">
                  <c:v>119.96612663847417</c:v>
                </c:pt>
                <c:pt idx="85">
                  <c:v>119.96691721233449</c:v>
                </c:pt>
                <c:pt idx="86">
                  <c:v>119.96768043222052</c:v>
                </c:pt>
                <c:pt idx="87">
                  <c:v>119.96841754551441</c:v>
                </c:pt>
                <c:pt idx="88">
                  <c:v>119.96912972930566</c:v>
                </c:pt>
                <c:pt idx="89">
                  <c:v>119.9698180950911</c:v>
                </c:pt>
                <c:pt idx="90">
                  <c:v>119.97048369311199</c:v>
                </c:pt>
                <c:pt idx="91">
                  <c:v>119.97112751636047</c:v>
                </c:pt>
                <c:pt idx="92">
                  <c:v>119.97175050428356</c:v>
                </c:pt>
                <c:pt idx="93">
                  <c:v>119.97235354621051</c:v>
                </c:pt>
                <c:pt idx="94">
                  <c:v>119.97293748452702</c:v>
                </c:pt>
                <c:pt idx="95">
                  <c:v>119.97350311761741</c:v>
                </c:pt>
                <c:pt idx="96">
                  <c:v>119.97405120259383</c:v>
                </c:pt>
                <c:pt idx="97">
                  <c:v>119.97458245782998</c:v>
                </c:pt>
                <c:pt idx="98">
                  <c:v>119.97509756531544</c:v>
                </c:pt>
                <c:pt idx="99">
                  <c:v>119.97559717284445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8"/>
          <c:order val="128"/>
          <c:spPr>
            <a:ln w="12700">
              <a:solidFill>
                <a:srgbClr val="99CC00"/>
              </a:solidFill>
              <a:prstDash val="sysDash"/>
            </a:ln>
          </c:spPr>
          <c:marker>
            <c:symbol val="none"/>
          </c:marker>
          <c:val>
            <c:numRef>
              <c:f>[1]Hoja1!$B$142:$GS$142</c:f>
              <c:numCache>
                <c:formatCode>General</c:formatCode>
                <c:ptCount val="200"/>
                <c:pt idx="0">
                  <c:v>0</c:v>
                </c:pt>
                <c:pt idx="1">
                  <c:v>59.331413786835917</c:v>
                </c:pt>
                <c:pt idx="2">
                  <c:v>90.736028296518271</c:v>
                </c:pt>
                <c:pt idx="3">
                  <c:v>105.28299087768477</c:v>
                </c:pt>
                <c:pt idx="4">
                  <c:v>112.51602411496269</c:v>
                </c:pt>
                <c:pt idx="5">
                  <c:v>116.48414301112231</c:v>
                </c:pt>
                <c:pt idx="6">
                  <c:v>118.85467559470028</c:v>
                </c:pt>
                <c:pt idx="7">
                  <c:v>120.3705426293175</c:v>
                </c:pt>
                <c:pt idx="8">
                  <c:v>121.39356797540049</c:v>
                </c:pt>
                <c:pt idx="9">
                  <c:v>122.11442660651873</c:v>
                </c:pt>
                <c:pt idx="10">
                  <c:v>122.64049372360165</c:v>
                </c:pt>
                <c:pt idx="11">
                  <c:v>123.03567664864978</c:v>
                </c:pt>
                <c:pt idx="12">
                  <c:v>123.33981710324798</c:v>
                </c:pt>
                <c:pt idx="13">
                  <c:v>123.57874654136421</c:v>
                </c:pt>
                <c:pt idx="14">
                  <c:v>123.76978256242148</c:v>
                </c:pt>
                <c:pt idx="15">
                  <c:v>123.92487449788763</c:v>
                </c:pt>
                <c:pt idx="16">
                  <c:v>124.05247670381742</c:v>
                </c:pt>
                <c:pt idx="17">
                  <c:v>124.15870358247057</c:v>
                </c:pt>
                <c:pt idx="18">
                  <c:v>124.2480638017672</c:v>
                </c:pt>
                <c:pt idx="19">
                  <c:v>124.32393978958908</c:v>
                </c:pt>
                <c:pt idx="20">
                  <c:v>124.38890848989853</c:v>
                </c:pt>
                <c:pt idx="21">
                  <c:v>124.44496059683277</c:v>
                </c:pt>
                <c:pt idx="22">
                  <c:v>124.49365332883517</c:v>
                </c:pt>
                <c:pt idx="23">
                  <c:v>124.53621877085408</c:v>
                </c:pt>
                <c:pt idx="24">
                  <c:v>124.57364193944186</c:v>
                </c:pt>
                <c:pt idx="25">
                  <c:v>124.60671785470218</c:v>
                </c:pt>
                <c:pt idx="26">
                  <c:v>124.63609382323114</c:v>
                </c:pt>
                <c:pt idx="27">
                  <c:v>124.66230114970448</c:v>
                </c:pt>
                <c:pt idx="28">
                  <c:v>124.68577918983092</c:v>
                </c:pt>
                <c:pt idx="29">
                  <c:v>124.70689378563175</c:v>
                </c:pt>
                <c:pt idx="30">
                  <c:v>124.72595153250339</c:v>
                </c:pt>
                <c:pt idx="31">
                  <c:v>124.74321092035569</c:v>
                </c:pt>
                <c:pt idx="32">
                  <c:v>124.75889110707102</c:v>
                </c:pt>
                <c:pt idx="33">
                  <c:v>124.77317888188634</c:v>
                </c:pt>
                <c:pt idx="34">
                  <c:v>124.78623423291549</c:v>
                </c:pt>
                <c:pt idx="35">
                  <c:v>124.798194829441</c:v>
                </c:pt>
                <c:pt idx="36">
                  <c:v>124.80917965400043</c:v>
                </c:pt>
                <c:pt idx="37">
                  <c:v>124.81929196358084</c:v>
                </c:pt>
                <c:pt idx="38">
                  <c:v>124.82862171781119</c:v>
                </c:pt>
                <c:pt idx="39">
                  <c:v>124.83724758097782</c:v>
                </c:pt>
                <c:pt idx="40">
                  <c:v>124.84523858120502</c:v>
                </c:pt>
                <c:pt idx="41">
                  <c:v>124.85265549225575</c:v>
                </c:pt>
                <c:pt idx="42">
                  <c:v>124.85955198968361</c:v>
                </c:pt>
                <c:pt idx="43">
                  <c:v>124.86597562246683</c:v>
                </c:pt>
                <c:pt idx="44">
                  <c:v>124.87196863301234</c:v>
                </c:pt>
                <c:pt idx="45">
                  <c:v>124.87756865197058</c:v>
                </c:pt>
                <c:pt idx="46">
                  <c:v>124.88280928922771</c:v>
                </c:pt>
                <c:pt idx="47">
                  <c:v>124.88772063842657</c:v>
                </c:pt>
                <c:pt idx="48">
                  <c:v>124.89232970917409</c:v>
                </c:pt>
                <c:pt idx="49">
                  <c:v>124.89666079853778</c:v>
                </c:pt>
                <c:pt idx="50">
                  <c:v>124.90073581138216</c:v>
                </c:pt>
                <c:pt idx="51">
                  <c:v>124.90457453743856</c:v>
                </c:pt>
                <c:pt idx="52">
                  <c:v>124.90819489165824</c:v>
                </c:pt>
                <c:pt idx="53">
                  <c:v>124.91161312330409</c:v>
                </c:pt>
                <c:pt idx="54">
                  <c:v>124.91484399834185</c:v>
                </c:pt>
                <c:pt idx="55">
                  <c:v>124.91790095895587</c:v>
                </c:pt>
                <c:pt idx="56">
                  <c:v>124.92079626341012</c:v>
                </c:pt>
                <c:pt idx="57">
                  <c:v>124.92354110897315</c:v>
                </c:pt>
                <c:pt idx="58">
                  <c:v>124.92614574021026</c:v>
                </c:pt>
                <c:pt idx="59">
                  <c:v>124.92861954459994</c:v>
                </c:pt>
                <c:pt idx="60">
                  <c:v>124.93097113714168</c:v>
                </c:pt>
                <c:pt idx="61">
                  <c:v>124.93320843538004</c:v>
                </c:pt>
                <c:pt idx="62">
                  <c:v>124.93533872606525</c:v>
                </c:pt>
                <c:pt idx="63">
                  <c:v>124.93736872449942</c:v>
                </c:pt>
                <c:pt idx="64">
                  <c:v>124.93930462747068</c:v>
                </c:pt>
                <c:pt idx="65">
                  <c:v>124.94115216055506</c:v>
                </c:pt>
                <c:pt idx="66">
                  <c:v>124.94291662046072</c:v>
                </c:pt>
                <c:pt idx="67">
                  <c:v>124.94460291299907</c:v>
                </c:pt>
                <c:pt idx="68">
                  <c:v>124.94621558719172</c:v>
                </c:pt>
                <c:pt idx="69">
                  <c:v>124.94775886595595</c:v>
                </c:pt>
                <c:pt idx="70">
                  <c:v>124.94923667375539</c:v>
                </c:pt>
                <c:pt idx="71">
                  <c:v>124.95065266155402</c:v>
                </c:pt>
                <c:pt idx="72">
                  <c:v>124.95201022936993</c:v>
                </c:pt>
                <c:pt idx="73">
                  <c:v>124.95331254668918</c:v>
                </c:pt>
                <c:pt idx="74">
                  <c:v>124.95456257096831</c:v>
                </c:pt>
                <c:pt idx="75">
                  <c:v>124.95576306442771</c:v>
                </c:pt>
                <c:pt idx="76">
                  <c:v>124.95691660931361</c:v>
                </c:pt>
                <c:pt idx="77">
                  <c:v>124.95802562178635</c:v>
                </c:pt>
                <c:pt idx="78">
                  <c:v>124.95909236457427</c:v>
                </c:pt>
                <c:pt idx="79">
                  <c:v>124.9601189585173</c:v>
                </c:pt>
                <c:pt idx="80">
                  <c:v>124.9611073931098</c:v>
                </c:pt>
                <c:pt idx="81">
                  <c:v>124.96205953614096</c:v>
                </c:pt>
                <c:pt idx="82">
                  <c:v>124.96297714251968</c:v>
                </c:pt>
                <c:pt idx="83">
                  <c:v>124.96386186236202</c:v>
                </c:pt>
                <c:pt idx="84">
                  <c:v>124.96471524841058</c:v>
                </c:pt>
                <c:pt idx="85">
                  <c:v>124.96553876284842</c:v>
                </c:pt>
                <c:pt idx="86">
                  <c:v>124.96633378356304</c:v>
                </c:pt>
                <c:pt idx="87">
                  <c:v>124.96710160991084</c:v>
                </c:pt>
                <c:pt idx="88">
                  <c:v>124.96784346802674</c:v>
                </c:pt>
                <c:pt idx="89">
                  <c:v>124.96856051571989</c:v>
                </c:pt>
                <c:pt idx="90">
                  <c:v>124.96925384699165</c:v>
                </c:pt>
                <c:pt idx="91">
                  <c:v>124.96992449620882</c:v>
                </c:pt>
                <c:pt idx="92">
                  <c:v>124.97057344196203</c:v>
                </c:pt>
                <c:pt idx="93">
                  <c:v>124.97120161063594</c:v>
                </c:pt>
                <c:pt idx="94">
                  <c:v>124.97180987971565</c:v>
                </c:pt>
                <c:pt idx="95">
                  <c:v>124.97239908085147</c:v>
                </c:pt>
                <c:pt idx="96">
                  <c:v>124.9729700027019</c:v>
                </c:pt>
                <c:pt idx="97">
                  <c:v>124.9735233935729</c:v>
                </c:pt>
                <c:pt idx="98">
                  <c:v>124.97405996387025</c:v>
                </c:pt>
                <c:pt idx="99">
                  <c:v>124.97458038837964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29"/>
          <c:order val="129"/>
          <c:spPr>
            <a:ln w="12700">
              <a:solidFill>
                <a:srgbClr val="FFCC00"/>
              </a:solidFill>
              <a:prstDash val="sysDash"/>
            </a:ln>
          </c:spPr>
          <c:marker>
            <c:symbol val="none"/>
          </c:marker>
          <c:val>
            <c:numRef>
              <c:f>[1]Hoja1!$B$143:$GS$143</c:f>
              <c:numCache>
                <c:formatCode>General</c:formatCode>
                <c:ptCount val="200"/>
                <c:pt idx="0">
                  <c:v>0</c:v>
                </c:pt>
                <c:pt idx="1">
                  <c:v>61.704670338309349</c:v>
                </c:pt>
                <c:pt idx="2">
                  <c:v>94.365469428379001</c:v>
                </c:pt>
                <c:pt idx="3">
                  <c:v>109.49431051279215</c:v>
                </c:pt>
                <c:pt idx="4">
                  <c:v>117.01666507956119</c:v>
                </c:pt>
                <c:pt idx="5">
                  <c:v>121.14350873156721</c:v>
                </c:pt>
                <c:pt idx="6">
                  <c:v>123.60886261848829</c:v>
                </c:pt>
                <c:pt idx="7">
                  <c:v>125.1853643344902</c:v>
                </c:pt>
                <c:pt idx="8">
                  <c:v>126.24931069441651</c:v>
                </c:pt>
                <c:pt idx="9">
                  <c:v>126.99900367077949</c:v>
                </c:pt>
                <c:pt idx="10">
                  <c:v>127.54611347254573</c:v>
                </c:pt>
                <c:pt idx="11">
                  <c:v>127.95710371459577</c:v>
                </c:pt>
                <c:pt idx="12">
                  <c:v>128.27340978737791</c:v>
                </c:pt>
                <c:pt idx="13">
                  <c:v>128.52189640301879</c:v>
                </c:pt>
                <c:pt idx="14">
                  <c:v>128.72057386491835</c:v>
                </c:pt>
                <c:pt idx="15">
                  <c:v>128.88186947780312</c:v>
                </c:pt>
                <c:pt idx="16">
                  <c:v>129.0145757719701</c:v>
                </c:pt>
                <c:pt idx="17">
                  <c:v>129.1250517257694</c:v>
                </c:pt>
                <c:pt idx="18">
                  <c:v>129.21798635383789</c:v>
                </c:pt>
                <c:pt idx="19">
                  <c:v>129.29689738117264</c:v>
                </c:pt>
                <c:pt idx="20">
                  <c:v>129.36446482949447</c:v>
                </c:pt>
                <c:pt idx="21">
                  <c:v>129.42275902070608</c:v>
                </c:pt>
                <c:pt idx="22">
                  <c:v>129.47339946198858</c:v>
                </c:pt>
                <c:pt idx="23">
                  <c:v>129.51766752168825</c:v>
                </c:pt>
                <c:pt idx="24">
                  <c:v>129.55658761701952</c:v>
                </c:pt>
                <c:pt idx="25">
                  <c:v>129.59098656889026</c:v>
                </c:pt>
                <c:pt idx="26">
                  <c:v>129.62153757616039</c:v>
                </c:pt>
                <c:pt idx="27">
                  <c:v>129.64879319569266</c:v>
                </c:pt>
                <c:pt idx="28">
                  <c:v>129.67321035742415</c:v>
                </c:pt>
                <c:pt idx="29">
                  <c:v>129.69516953705701</c:v>
                </c:pt>
                <c:pt idx="30">
                  <c:v>129.71498959380352</c:v>
                </c:pt>
                <c:pt idx="31">
                  <c:v>129.73293935716993</c:v>
                </c:pt>
                <c:pt idx="32">
                  <c:v>129.74924675135387</c:v>
                </c:pt>
                <c:pt idx="33">
                  <c:v>129.76410603716178</c:v>
                </c:pt>
                <c:pt idx="34">
                  <c:v>129.77768360223212</c:v>
                </c:pt>
                <c:pt idx="35">
                  <c:v>129.79012262261864</c:v>
                </c:pt>
                <c:pt idx="36">
                  <c:v>129.80154684016046</c:v>
                </c:pt>
                <c:pt idx="37">
                  <c:v>129.81206364212406</c:v>
                </c:pt>
                <c:pt idx="38">
                  <c:v>129.82176658652364</c:v>
                </c:pt>
                <c:pt idx="39">
                  <c:v>129.83073748421694</c:v>
                </c:pt>
                <c:pt idx="40">
                  <c:v>129.83904812445323</c:v>
                </c:pt>
                <c:pt idx="41">
                  <c:v>129.84676171194596</c:v>
                </c:pt>
                <c:pt idx="42">
                  <c:v>129.85393406927096</c:v>
                </c:pt>
                <c:pt idx="43">
                  <c:v>129.86061464736551</c:v>
                </c:pt>
                <c:pt idx="44">
                  <c:v>129.86684737833284</c:v>
                </c:pt>
                <c:pt idx="45">
                  <c:v>129.87267139804942</c:v>
                </c:pt>
                <c:pt idx="46">
                  <c:v>129.87812166079681</c:v>
                </c:pt>
                <c:pt idx="47">
                  <c:v>129.88322946396363</c:v>
                </c:pt>
                <c:pt idx="48">
                  <c:v>129.88802289754105</c:v>
                </c:pt>
                <c:pt idx="49">
                  <c:v>129.89252723047929</c:v>
                </c:pt>
                <c:pt idx="50">
                  <c:v>129.89676524383745</c:v>
                </c:pt>
                <c:pt idx="51">
                  <c:v>129.9007575189361</c:v>
                </c:pt>
                <c:pt idx="52">
                  <c:v>129.90452268732457</c:v>
                </c:pt>
                <c:pt idx="53">
                  <c:v>129.90807764823626</c:v>
                </c:pt>
                <c:pt idx="54">
                  <c:v>129.91143775827553</c:v>
                </c:pt>
                <c:pt idx="55">
                  <c:v>129.91461699731411</c:v>
                </c:pt>
                <c:pt idx="56">
                  <c:v>129.91762811394653</c:v>
                </c:pt>
                <c:pt idx="57">
                  <c:v>129.92048275333207</c:v>
                </c:pt>
                <c:pt idx="58">
                  <c:v>129.92319156981867</c:v>
                </c:pt>
                <c:pt idx="59">
                  <c:v>129.92576432638393</c:v>
                </c:pt>
                <c:pt idx="60">
                  <c:v>129.92820998262735</c:v>
                </c:pt>
                <c:pt idx="61">
                  <c:v>129.93053677279525</c:v>
                </c:pt>
                <c:pt idx="62">
                  <c:v>129.93275227510787</c:v>
                </c:pt>
                <c:pt idx="63">
                  <c:v>129.9348634734794</c:v>
                </c:pt>
                <c:pt idx="64">
                  <c:v>129.93687681256949</c:v>
                </c:pt>
                <c:pt idx="65">
                  <c:v>129.93879824697729</c:v>
                </c:pt>
                <c:pt idx="66">
                  <c:v>129.94063328527915</c:v>
                </c:pt>
                <c:pt idx="67">
                  <c:v>129.94238702951904</c:v>
                </c:pt>
                <c:pt idx="68">
                  <c:v>129.94406421067939</c:v>
                </c:pt>
                <c:pt idx="69">
                  <c:v>129.9456692205942</c:v>
                </c:pt>
                <c:pt idx="70">
                  <c:v>129.94720614070562</c:v>
                </c:pt>
                <c:pt idx="71">
                  <c:v>129.94867876801618</c:v>
                </c:pt>
                <c:pt idx="72">
                  <c:v>129.95009063854474</c:v>
                </c:pt>
                <c:pt idx="73">
                  <c:v>129.95144504855674</c:v>
                </c:pt>
                <c:pt idx="74">
                  <c:v>129.95274507380705</c:v>
                </c:pt>
                <c:pt idx="75">
                  <c:v>129.95399358700482</c:v>
                </c:pt>
                <c:pt idx="76">
                  <c:v>129.95519327368615</c:v>
                </c:pt>
                <c:pt idx="77">
                  <c:v>129.95634664665781</c:v>
                </c:pt>
                <c:pt idx="78">
                  <c:v>129.95745605915727</c:v>
                </c:pt>
                <c:pt idx="79">
                  <c:v>129.958523716858</c:v>
                </c:pt>
                <c:pt idx="80">
                  <c:v>129.95955168883418</c:v>
                </c:pt>
                <c:pt idx="81">
                  <c:v>129.9605419175866</c:v>
                </c:pt>
                <c:pt idx="82">
                  <c:v>129.96149622822045</c:v>
                </c:pt>
                <c:pt idx="83">
                  <c:v>129.96241633685651</c:v>
                </c:pt>
                <c:pt idx="84">
                  <c:v>129.96330385834702</c:v>
                </c:pt>
                <c:pt idx="85">
                  <c:v>129.96416031336236</c:v>
                </c:pt>
                <c:pt idx="86">
                  <c:v>129.96498713490556</c:v>
                </c:pt>
                <c:pt idx="87">
                  <c:v>129.96578567430728</c:v>
                </c:pt>
                <c:pt idx="88">
                  <c:v>129.96655720674781</c:v>
                </c:pt>
                <c:pt idx="89">
                  <c:v>129.96730293634869</c:v>
                </c:pt>
                <c:pt idx="90">
                  <c:v>129.96802400087131</c:v>
                </c:pt>
                <c:pt idx="91">
                  <c:v>129.96872147605717</c:v>
                </c:pt>
                <c:pt idx="92">
                  <c:v>129.96939637964053</c:v>
                </c:pt>
                <c:pt idx="93">
                  <c:v>129.97004967506138</c:v>
                </c:pt>
                <c:pt idx="94">
                  <c:v>129.97068227490428</c:v>
                </c:pt>
                <c:pt idx="95">
                  <c:v>129.97129504408554</c:v>
                </c:pt>
                <c:pt idx="96">
                  <c:v>129.97188880280999</c:v>
                </c:pt>
                <c:pt idx="97">
                  <c:v>129.97246432931581</c:v>
                </c:pt>
                <c:pt idx="98">
                  <c:v>129.97302236242507</c:v>
                </c:pt>
                <c:pt idx="99">
                  <c:v>129.97356360391481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0"/>
          <c:order val="130"/>
          <c:spPr>
            <a:ln w="12700">
              <a:solidFill>
                <a:srgbClr val="FF9900"/>
              </a:solidFill>
              <a:prstDash val="sysDash"/>
            </a:ln>
          </c:spPr>
          <c:marker>
            <c:symbol val="none"/>
          </c:marker>
          <c:val>
            <c:numRef>
              <c:f>[1]Hoja1!$B$144:$GS$144</c:f>
              <c:numCache>
                <c:formatCode>General</c:formatCode>
                <c:ptCount val="200"/>
                <c:pt idx="0">
                  <c:v>0</c:v>
                </c:pt>
                <c:pt idx="1">
                  <c:v>13.538838435049767</c:v>
                </c:pt>
                <c:pt idx="2">
                  <c:v>25.942822837377253</c:v>
                </c:pt>
                <c:pt idx="3">
                  <c:v>36.584026143609236</c:v>
                </c:pt>
                <c:pt idx="4">
                  <c:v>45.392265606655059</c:v>
                </c:pt>
                <c:pt idx="5">
                  <c:v>52.604460696251202</c:v>
                </c:pt>
                <c:pt idx="6">
                  <c:v>58.535554836935297</c:v>
                </c:pt>
                <c:pt idx="7">
                  <c:v>63.469489213150183</c:v>
                </c:pt>
                <c:pt idx="8">
                  <c:v>67.630511568162234</c:v>
                </c:pt>
                <c:pt idx="9">
                  <c:v>71.187109839937818</c:v>
                </c:pt>
                <c:pt idx="10">
                  <c:v>74.26416426930669</c:v>
                </c:pt>
                <c:pt idx="11">
                  <c:v>76.954579752586639</c:v>
                </c:pt>
                <c:pt idx="12">
                  <c:v>79.32830773010356</c:v>
                </c:pt>
                <c:pt idx="13">
                  <c:v>81.438844348381124</c:v>
                </c:pt>
                <c:pt idx="14">
                  <c:v>83.327788490180765</c:v>
                </c:pt>
                <c:pt idx="15">
                  <c:v>85.028022085029889</c:v>
                </c:pt>
                <c:pt idx="16">
                  <c:v>86.565940815452862</c:v>
                </c:pt>
                <c:pt idx="17">
                  <c:v>87.963035578182243</c:v>
                </c:pt>
                <c:pt idx="18">
                  <c:v>89.237028851368834</c:v>
                </c:pt>
                <c:pt idx="19">
                  <c:v>90.402703345777908</c:v>
                </c:pt>
                <c:pt idx="20">
                  <c:v>91.472515460959841</c:v>
                </c:pt>
                <c:pt idx="21">
                  <c:v>92.457056270584062</c:v>
                </c:pt>
                <c:pt idx="22">
                  <c:v>93.365402979240415</c:v>
                </c:pt>
                <c:pt idx="23">
                  <c:v>94.205390591194956</c:v>
                </c:pt>
                <c:pt idx="24">
                  <c:v>94.983824646295574</c:v>
                </c:pt>
                <c:pt idx="25">
                  <c:v>95.706649836360654</c:v>
                </c:pt>
                <c:pt idx="26">
                  <c:v>96.379085160463234</c:v>
                </c:pt>
                <c:pt idx="27">
                  <c:v>97.005733386438536</c:v>
                </c:pt>
                <c:pt idx="28">
                  <c:v>97.590670550096689</c:v>
                </c:pt>
                <c:pt idx="29">
                  <c:v>98.13751977283053</c:v>
                </c:pt>
                <c:pt idx="30">
                  <c:v>98.649512632194131</c:v>
                </c:pt>
                <c:pt idx="31">
                  <c:v>99.129540556969587</c:v>
                </c:pt>
                <c:pt idx="32">
                  <c:v>99.580198155359454</c:v>
                </c:pt>
                <c:pt idx="33">
                  <c:v>100.00381996519081</c:v>
                </c:pt>
                <c:pt idx="34">
                  <c:v>100.40251179869293</c:v>
                </c:pt>
                <c:pt idx="35">
                  <c:v>100.77817761361618</c:v>
                </c:pt>
                <c:pt idx="36">
                  <c:v>101.13254265738088</c:v>
                </c:pt>
                <c:pt idx="37">
                  <c:v>101.46717348737162</c:v>
                </c:pt>
                <c:pt idx="38">
                  <c:v>101.78349535813626</c:v>
                </c:pt>
                <c:pt idx="39">
                  <c:v>102.08280737758619</c:v>
                </c:pt>
                <c:pt idx="40">
                  <c:v>102.36629576377563</c:v>
                </c:pt>
                <c:pt idx="41">
                  <c:v>102.63504547732897</c:v>
                </c:pt>
                <c:pt idx="42">
                  <c:v>102.89005045898669</c:v>
                </c:pt>
                <c:pt idx="43">
                  <c:v>103.13222266469775</c:v>
                </c:pt>
                <c:pt idx="44">
                  <c:v>103.36240006041042</c:v>
                </c:pt>
                <c:pt idx="45">
                  <c:v>103.58135371382023</c:v>
                </c:pt>
                <c:pt idx="46">
                  <c:v>103.78979409975486</c:v>
                </c:pt>
                <c:pt idx="47">
                  <c:v>103.98837671877571</c:v>
                </c:pt>
                <c:pt idx="48">
                  <c:v>104.17770711429772</c:v>
                </c:pt>
                <c:pt idx="49">
                  <c:v>104.35834536155183</c:v>
                </c:pt>
                <c:pt idx="50">
                  <c:v>104.53081009162624</c:v>
                </c:pt>
                <c:pt idx="51">
                  <c:v>104.69558210529</c:v>
                </c:pt>
                <c:pt idx="52">
                  <c:v>104.8531076240584</c:v>
                </c:pt>
                <c:pt idx="53">
                  <c:v>105.0038012197886</c:v>
                </c:pt>
                <c:pt idx="54">
                  <c:v>105.14804845881818</c:v>
                </c:pt>
                <c:pt idx="55">
                  <c:v>105.28620829213502</c:v>
                </c:pt>
                <c:pt idx="56">
                  <c:v>105.41861521917629</c:v>
                </c:pt>
                <c:pt idx="57">
                  <c:v>105.54558124949745</c:v>
                </c:pt>
                <c:pt idx="58">
                  <c:v>105.66739768364945</c:v>
                </c:pt>
                <c:pt idx="59">
                  <c:v>105.78433673208542</c:v>
                </c:pt>
                <c:pt idx="60">
                  <c:v>105.89665298872991</c:v>
                </c:pt>
                <c:pt idx="61">
                  <c:v>106.00458477393809</c:v>
                </c:pt>
                <c:pt idx="62">
                  <c:v>106.10835535990759</c:v>
                </c:pt>
                <c:pt idx="63">
                  <c:v>106.20817409014943</c:v>
                </c:pt>
                <c:pt idx="64">
                  <c:v>106.30423740334774</c:v>
                </c:pt>
                <c:pt idx="65">
                  <c:v>106.39672977081621</c:v>
                </c:pt>
                <c:pt idx="66">
                  <c:v>106.4858245557717</c:v>
                </c:pt>
                <c:pt idx="67">
                  <c:v>106.57168480177548</c:v>
                </c:pt>
                <c:pt idx="68">
                  <c:v>106.65446395692308</c:v>
                </c:pt>
                <c:pt idx="69">
                  <c:v>106.73430653968417</c:v>
                </c:pt>
                <c:pt idx="70">
                  <c:v>106.81134875169057</c:v>
                </c:pt>
                <c:pt idx="71">
                  <c:v>106.88571904223609</c:v>
                </c:pt>
                <c:pt idx="72">
                  <c:v>106.95753862877592</c:v>
                </c:pt>
                <c:pt idx="73">
                  <c:v>107.02692197729051</c:v>
                </c:pt>
                <c:pt idx="74">
                  <c:v>107.0939772460012</c:v>
                </c:pt>
                <c:pt idx="75">
                  <c:v>107.15880669558842</c:v>
                </c:pt>
                <c:pt idx="76">
                  <c:v>107.22150706876212</c:v>
                </c:pt>
                <c:pt idx="77">
                  <c:v>107.28216994176472</c:v>
                </c:pt>
                <c:pt idx="78">
                  <c:v>107.34088205014568</c:v>
                </c:pt>
                <c:pt idx="79">
                  <c:v>107.39772559092994</c:v>
                </c:pt>
                <c:pt idx="80">
                  <c:v>107.45277850310825</c:v>
                </c:pt>
                <c:pt idx="81">
                  <c:v>107.50611472820211</c:v>
                </c:pt>
                <c:pt idx="82">
                  <c:v>107.55780445249928</c:v>
                </c:pt>
                <c:pt idx="83">
                  <c:v>107.60791433241288</c:v>
                </c:pt>
                <c:pt idx="84">
                  <c:v>107.65650770428989</c:v>
                </c:pt>
                <c:pt idx="85">
                  <c:v>107.70364477987889</c:v>
                </c:pt>
                <c:pt idx="86">
                  <c:v>107.74938282856203</c:v>
                </c:pt>
                <c:pt idx="87">
                  <c:v>107.79377634736215</c:v>
                </c:pt>
                <c:pt idx="88">
                  <c:v>107.83687721964984</c:v>
                </c:pt>
                <c:pt idx="89">
                  <c:v>107.87873486339717</c:v>
                </c:pt>
                <c:pt idx="90">
                  <c:v>107.9193963697555</c:v>
                </c:pt>
                <c:pt idx="91">
                  <c:v>107.95890663266877</c:v>
                </c:pt>
                <c:pt idx="92">
                  <c:v>107.99730847017729</c:v>
                </c:pt>
                <c:pt idx="93">
                  <c:v>108.03464273801255</c:v>
                </c:pt>
                <c:pt idx="94">
                  <c:v>108.07094843603626</c:v>
                </c:pt>
                <c:pt idx="95">
                  <c:v>108.10626280803181</c:v>
                </c:pt>
                <c:pt idx="96">
                  <c:v>108.14062143531723</c:v>
                </c:pt>
                <c:pt idx="97">
                  <c:v>108.17405832461094</c:v>
                </c:pt>
                <c:pt idx="98">
                  <c:v>108.20660599054898</c:v>
                </c:pt>
                <c:pt idx="99">
                  <c:v>108.23829553322088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1"/>
          <c:order val="131"/>
          <c:spPr>
            <a:ln w="12700">
              <a:solidFill>
                <a:srgbClr val="FF6600"/>
              </a:solidFill>
              <a:prstDash val="sysDash"/>
            </a:ln>
          </c:spPr>
          <c:marker>
            <c:symbol val="none"/>
          </c:marker>
          <c:val>
            <c:numRef>
              <c:f>[1]Hoja1!$B$145:$GS$145</c:f>
              <c:numCache>
                <c:formatCode>General</c:formatCode>
                <c:ptCount val="200"/>
                <c:pt idx="0">
                  <c:v>0</c:v>
                </c:pt>
                <c:pt idx="1">
                  <c:v>14.154240182097483</c:v>
                </c:pt>
                <c:pt idx="2">
                  <c:v>27.122042057258039</c:v>
                </c:pt>
                <c:pt idx="3">
                  <c:v>38.246936422864202</c:v>
                </c:pt>
                <c:pt idx="4">
                  <c:v>47.455550406957563</c:v>
                </c:pt>
                <c:pt idx="5">
                  <c:v>54.995572546080808</c:v>
                </c:pt>
                <c:pt idx="6">
                  <c:v>61.196261874977807</c:v>
                </c:pt>
                <c:pt idx="7">
                  <c:v>66.354465995566102</c:v>
                </c:pt>
                <c:pt idx="8">
                  <c:v>70.704625730351424</c:v>
                </c:pt>
                <c:pt idx="9">
                  <c:v>74.422887559934992</c:v>
                </c:pt>
                <c:pt idx="10">
                  <c:v>77.63980809972972</c:v>
                </c:pt>
                <c:pt idx="11">
                  <c:v>80.452515195886022</c:v>
                </c:pt>
                <c:pt idx="12">
                  <c:v>82.934139899653715</c:v>
                </c:pt>
                <c:pt idx="13">
                  <c:v>85.140610000580267</c:v>
                </c:pt>
                <c:pt idx="14">
                  <c:v>87.115415239734446</c:v>
                </c:pt>
                <c:pt idx="15">
                  <c:v>88.892932179803978</c:v>
                </c:pt>
                <c:pt idx="16">
                  <c:v>90.50075630706435</c:v>
                </c:pt>
                <c:pt idx="17">
                  <c:v>91.961355377190529</c:v>
                </c:pt>
                <c:pt idx="18">
                  <c:v>93.293257435521966</c:v>
                </c:pt>
                <c:pt idx="19">
                  <c:v>94.511917134222358</c:v>
                </c:pt>
                <c:pt idx="20">
                  <c:v>95.630357072821653</c:v>
                </c:pt>
                <c:pt idx="21">
                  <c:v>96.659649737428794</c:v>
                </c:pt>
                <c:pt idx="22">
                  <c:v>97.609284932842243</c:v>
                </c:pt>
                <c:pt idx="23">
                  <c:v>98.487453799885628</c:v>
                </c:pt>
                <c:pt idx="24">
                  <c:v>99.301271221127195</c:v>
                </c:pt>
                <c:pt idx="25">
                  <c:v>100.05695210164977</c:v>
                </c:pt>
                <c:pt idx="26">
                  <c:v>100.75995266775702</c:v>
                </c:pt>
                <c:pt idx="27">
                  <c:v>101.41508490400392</c:v>
                </c:pt>
                <c:pt idx="28">
                  <c:v>102.02661012055563</c:v>
                </c:pt>
                <c:pt idx="29">
                  <c:v>102.598316126141</c:v>
                </c:pt>
                <c:pt idx="30">
                  <c:v>103.13358138820296</c:v>
                </c:pt>
                <c:pt idx="31">
                  <c:v>103.63542876410457</c:v>
                </c:pt>
                <c:pt idx="32">
                  <c:v>104.10657079878489</c:v>
                </c:pt>
                <c:pt idx="33">
                  <c:v>104.54944814542677</c:v>
                </c:pt>
                <c:pt idx="34">
                  <c:v>104.96626233499715</c:v>
                </c:pt>
                <c:pt idx="35">
                  <c:v>105.35900386878055</c:v>
                </c:pt>
                <c:pt idx="36">
                  <c:v>105.72947641453455</c:v>
                </c:pt>
                <c:pt idx="37">
                  <c:v>106.07931773679761</c:v>
                </c:pt>
                <c:pt idx="38">
                  <c:v>106.41001787441517</c:v>
                </c:pt>
                <c:pt idx="39">
                  <c:v>106.7229349856583</c:v>
                </c:pt>
                <c:pt idx="40">
                  <c:v>107.0193092075836</c:v>
                </c:pt>
                <c:pt idx="41">
                  <c:v>107.30027481720757</c:v>
                </c:pt>
                <c:pt idx="42">
                  <c:v>107.56687093439518</c:v>
                </c:pt>
                <c:pt idx="43">
                  <c:v>107.82005096763856</c:v>
                </c:pt>
                <c:pt idx="44">
                  <c:v>108.06069097224726</c:v>
                </c:pt>
                <c:pt idx="45">
                  <c:v>108.28959706444843</c:v>
                </c:pt>
                <c:pt idx="46">
                  <c:v>108.50751201338008</c:v>
                </c:pt>
                <c:pt idx="47">
                  <c:v>108.7151211150837</c:v>
                </c:pt>
                <c:pt idx="48">
                  <c:v>108.91305743767488</c:v>
                </c:pt>
                <c:pt idx="49">
                  <c:v>109.10190651434964</c:v>
                </c:pt>
                <c:pt idx="50">
                  <c:v>109.28221055033652</c:v>
                </c:pt>
                <c:pt idx="51">
                  <c:v>109.45447220098499</c:v>
                </c:pt>
                <c:pt idx="52">
                  <c:v>109.61915797060651</c:v>
                </c:pt>
                <c:pt idx="53">
                  <c:v>109.77670127523353</c:v>
                </c:pt>
                <c:pt idx="54">
                  <c:v>109.92750520694628</c:v>
                </c:pt>
                <c:pt idx="55">
                  <c:v>110.07194503268661</c:v>
                </c:pt>
                <c:pt idx="56">
                  <c:v>110.21037045641157</c:v>
                </c:pt>
                <c:pt idx="57">
                  <c:v>110.34310766992914</c:v>
                </c:pt>
                <c:pt idx="58">
                  <c:v>110.47046121472444</c:v>
                </c:pt>
                <c:pt idx="59">
                  <c:v>110.59271567445295</c:v>
                </c:pt>
                <c:pt idx="60">
                  <c:v>110.71013721549036</c:v>
                </c:pt>
                <c:pt idx="61">
                  <c:v>110.82297499093528</c:v>
                </c:pt>
                <c:pt idx="62">
                  <c:v>110.93146242172158</c:v>
                </c:pt>
                <c:pt idx="63">
                  <c:v>111.0358183669744</c:v>
                </c:pt>
                <c:pt idx="64">
                  <c:v>111.13624819440901</c:v>
                </c:pt>
                <c:pt idx="65">
                  <c:v>111.23294476039877</c:v>
                </c:pt>
                <c:pt idx="66">
                  <c:v>111.32608930830678</c:v>
                </c:pt>
                <c:pt idx="67">
                  <c:v>111.41585229276527</c:v>
                </c:pt>
                <c:pt idx="68">
                  <c:v>111.50239413678322</c:v>
                </c:pt>
                <c:pt idx="69">
                  <c:v>111.58586592785163</c:v>
                </c:pt>
                <c:pt idx="70">
                  <c:v>111.6664100585856</c:v>
                </c:pt>
                <c:pt idx="71">
                  <c:v>111.74416081688318</c:v>
                </c:pt>
                <c:pt idx="72">
                  <c:v>111.81924493008391</c:v>
                </c:pt>
                <c:pt idx="73">
                  <c:v>111.89178206716736</c:v>
                </c:pt>
                <c:pt idx="74">
                  <c:v>111.96188530263763</c:v>
                </c:pt>
                <c:pt idx="75">
                  <c:v>112.02966154538791</c:v>
                </c:pt>
                <c:pt idx="76">
                  <c:v>112.09521193552403</c:v>
                </c:pt>
                <c:pt idx="77">
                  <c:v>112.15863221184493</c:v>
                </c:pt>
                <c:pt idx="78">
                  <c:v>112.22001305242502</c:v>
                </c:pt>
                <c:pt idx="79">
                  <c:v>112.27944039051766</c:v>
                </c:pt>
                <c:pt idx="80">
                  <c:v>112.33699570779498</c:v>
                </c:pt>
                <c:pt idx="81">
                  <c:v>112.39275630675675</c:v>
                </c:pt>
                <c:pt idx="82">
                  <c:v>112.44679556397652</c:v>
                </c:pt>
                <c:pt idx="83">
                  <c:v>112.49918316570437</c:v>
                </c:pt>
                <c:pt idx="84">
                  <c:v>112.54998532721217</c:v>
                </c:pt>
                <c:pt idx="85">
                  <c:v>112.59926499714611</c:v>
                </c:pt>
                <c:pt idx="86">
                  <c:v>112.64708204804212</c:v>
                </c:pt>
                <c:pt idx="87">
                  <c:v>112.69349345406043</c:v>
                </c:pt>
                <c:pt idx="88">
                  <c:v>112.73855345690664</c:v>
                </c:pt>
                <c:pt idx="89">
                  <c:v>112.78231372082432</c:v>
                </c:pt>
                <c:pt idx="90">
                  <c:v>112.82482347747167</c:v>
                </c:pt>
                <c:pt idx="91">
                  <c:v>112.86612966142644</c:v>
                </c:pt>
                <c:pt idx="92">
                  <c:v>112.90627703700352</c:v>
                </c:pt>
                <c:pt idx="93">
                  <c:v>112.94530831701312</c:v>
                </c:pt>
                <c:pt idx="94">
                  <c:v>112.98326427403791</c:v>
                </c:pt>
                <c:pt idx="95">
                  <c:v>113.02018384476054</c:v>
                </c:pt>
                <c:pt idx="96">
                  <c:v>113.05610422783165</c:v>
                </c:pt>
                <c:pt idx="97">
                  <c:v>113.09106097572962</c:v>
                </c:pt>
                <c:pt idx="98">
                  <c:v>113.12508808102848</c:v>
                </c:pt>
                <c:pt idx="99">
                  <c:v>113.15821805745819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2"/>
          <c:order val="132"/>
          <c:spPr>
            <a:ln w="12700">
              <a:solidFill>
                <a:srgbClr val="666699"/>
              </a:solidFill>
              <a:prstDash val="sysDash"/>
            </a:ln>
          </c:spPr>
          <c:marker>
            <c:symbol val="none"/>
          </c:marker>
          <c:val>
            <c:numRef>
              <c:f>[1]Hoja1!$B$146:$GS$146</c:f>
              <c:numCache>
                <c:formatCode>General</c:formatCode>
                <c:ptCount val="200"/>
                <c:pt idx="0">
                  <c:v>0</c:v>
                </c:pt>
                <c:pt idx="1">
                  <c:v>14.7696419291452</c:v>
                </c:pt>
                <c:pt idx="2">
                  <c:v>28.301261277138821</c:v>
                </c:pt>
                <c:pt idx="3">
                  <c:v>39.909846702119168</c:v>
                </c:pt>
                <c:pt idx="4">
                  <c:v>49.518835207260068</c:v>
                </c:pt>
                <c:pt idx="5">
                  <c:v>57.386684395910407</c:v>
                </c:pt>
                <c:pt idx="6">
                  <c:v>63.856968913020324</c:v>
                </c:pt>
                <c:pt idx="7">
                  <c:v>69.239442777982021</c:v>
                </c:pt>
                <c:pt idx="8">
                  <c:v>73.778739892540628</c:v>
                </c:pt>
                <c:pt idx="9">
                  <c:v>77.658665279932166</c:v>
                </c:pt>
                <c:pt idx="10">
                  <c:v>81.01545193015275</c:v>
                </c:pt>
                <c:pt idx="11">
                  <c:v>83.950450639185419</c:v>
                </c:pt>
                <c:pt idx="12">
                  <c:v>86.539972069203884</c:v>
                </c:pt>
                <c:pt idx="13">
                  <c:v>88.84237565277941</c:v>
                </c:pt>
                <c:pt idx="14">
                  <c:v>90.903041989288113</c:v>
                </c:pt>
                <c:pt idx="15">
                  <c:v>92.757842274578067</c:v>
                </c:pt>
                <c:pt idx="16">
                  <c:v>94.435571798675852</c:v>
                </c:pt>
                <c:pt idx="17">
                  <c:v>95.9596751761988</c:v>
                </c:pt>
                <c:pt idx="18">
                  <c:v>97.349486019675084</c:v>
                </c:pt>
                <c:pt idx="19">
                  <c:v>98.621130922666808</c:v>
                </c:pt>
                <c:pt idx="20">
                  <c:v>99.788198684683465</c:v>
                </c:pt>
                <c:pt idx="21">
                  <c:v>100.86224320427353</c:v>
                </c:pt>
                <c:pt idx="22">
                  <c:v>101.85316688644409</c:v>
                </c:pt>
                <c:pt idx="23">
                  <c:v>102.76951700857632</c:v>
                </c:pt>
                <c:pt idx="24">
                  <c:v>103.61871779595882</c:v>
                </c:pt>
                <c:pt idx="25">
                  <c:v>104.40725436693889</c:v>
                </c:pt>
                <c:pt idx="26">
                  <c:v>105.14082017505081</c:v>
                </c:pt>
                <c:pt idx="27">
                  <c:v>105.82443642156932</c:v>
                </c:pt>
                <c:pt idx="28">
                  <c:v>106.46254969101457</c:v>
                </c:pt>
                <c:pt idx="29">
                  <c:v>107.05911247945149</c:v>
                </c:pt>
                <c:pt idx="30">
                  <c:v>107.61765014421178</c:v>
                </c:pt>
                <c:pt idx="31">
                  <c:v>108.14131697123956</c:v>
                </c:pt>
                <c:pt idx="32">
                  <c:v>108.63294344221032</c:v>
                </c:pt>
                <c:pt idx="33">
                  <c:v>109.0950763256627</c:v>
                </c:pt>
                <c:pt idx="34">
                  <c:v>109.53001287130138</c:v>
                </c:pt>
                <c:pt idx="35">
                  <c:v>109.93983012394493</c:v>
                </c:pt>
                <c:pt idx="36">
                  <c:v>110.32641017168822</c:v>
                </c:pt>
                <c:pt idx="37">
                  <c:v>110.69146198622359</c:v>
                </c:pt>
                <c:pt idx="38">
                  <c:v>111.0365403906941</c:v>
                </c:pt>
                <c:pt idx="39">
                  <c:v>111.3630625937304</c:v>
                </c:pt>
                <c:pt idx="40">
                  <c:v>111.6723226513916</c:v>
                </c:pt>
                <c:pt idx="41">
                  <c:v>111.96550415708616</c:v>
                </c:pt>
                <c:pt idx="42">
                  <c:v>112.24369140980367</c:v>
                </c:pt>
                <c:pt idx="43">
                  <c:v>112.50787927057937</c:v>
                </c:pt>
                <c:pt idx="44">
                  <c:v>112.75898188408409</c:v>
                </c:pt>
                <c:pt idx="45">
                  <c:v>112.99784041507661</c:v>
                </c:pt>
                <c:pt idx="46">
                  <c:v>113.2252299270053</c:v>
                </c:pt>
                <c:pt idx="47">
                  <c:v>113.44186551139168</c:v>
                </c:pt>
                <c:pt idx="48">
                  <c:v>113.64840776105206</c:v>
                </c:pt>
                <c:pt idx="49">
                  <c:v>113.84546766714745</c:v>
                </c:pt>
                <c:pt idx="50">
                  <c:v>114.03361100904679</c:v>
                </c:pt>
                <c:pt idx="51">
                  <c:v>114.21336229667999</c:v>
                </c:pt>
                <c:pt idx="52">
                  <c:v>114.38520831715462</c:v>
                </c:pt>
                <c:pt idx="53">
                  <c:v>114.54960133067847</c:v>
                </c:pt>
                <c:pt idx="54">
                  <c:v>114.70696195507438</c:v>
                </c:pt>
                <c:pt idx="55">
                  <c:v>114.8576817732382</c:v>
                </c:pt>
                <c:pt idx="56">
                  <c:v>115.00212569364686</c:v>
                </c:pt>
                <c:pt idx="57">
                  <c:v>115.14063409036085</c:v>
                </c:pt>
                <c:pt idx="58">
                  <c:v>115.27352474579941</c:v>
                </c:pt>
                <c:pt idx="59">
                  <c:v>115.40109461682047</c:v>
                </c:pt>
                <c:pt idx="60">
                  <c:v>115.52362144225081</c:v>
                </c:pt>
                <c:pt idx="61">
                  <c:v>115.64136520793247</c:v>
                </c:pt>
                <c:pt idx="62">
                  <c:v>115.75456948353556</c:v>
                </c:pt>
                <c:pt idx="63">
                  <c:v>115.86346264379938</c:v>
                </c:pt>
                <c:pt idx="64">
                  <c:v>115.96825898547026</c:v>
                </c:pt>
                <c:pt idx="65">
                  <c:v>116.06915974998132</c:v>
                </c:pt>
                <c:pt idx="66">
                  <c:v>116.16635406084185</c:v>
                </c:pt>
                <c:pt idx="67">
                  <c:v>116.26001978375506</c:v>
                </c:pt>
                <c:pt idx="68">
                  <c:v>116.35032431664335</c:v>
                </c:pt>
                <c:pt idx="69">
                  <c:v>116.4374253160191</c:v>
                </c:pt>
                <c:pt idx="70">
                  <c:v>116.52147136548062</c:v>
                </c:pt>
                <c:pt idx="71">
                  <c:v>116.60260259153027</c:v>
                </c:pt>
                <c:pt idx="72">
                  <c:v>116.68095123139192</c:v>
                </c:pt>
                <c:pt idx="73">
                  <c:v>116.75664215704418</c:v>
                </c:pt>
                <c:pt idx="74">
                  <c:v>116.82979335927405</c:v>
                </c:pt>
                <c:pt idx="75">
                  <c:v>116.90051639518738</c:v>
                </c:pt>
                <c:pt idx="76">
                  <c:v>116.96891680228596</c:v>
                </c:pt>
                <c:pt idx="77">
                  <c:v>117.03509448192516</c:v>
                </c:pt>
                <c:pt idx="78">
                  <c:v>117.09914405470437</c:v>
                </c:pt>
                <c:pt idx="79">
                  <c:v>117.16115519010539</c:v>
                </c:pt>
                <c:pt idx="80">
                  <c:v>117.22121291248172</c:v>
                </c:pt>
                <c:pt idx="81">
                  <c:v>117.2793978853114</c:v>
                </c:pt>
                <c:pt idx="82">
                  <c:v>117.33578667545376</c:v>
                </c:pt>
                <c:pt idx="83">
                  <c:v>117.39045199899587</c:v>
                </c:pt>
                <c:pt idx="84">
                  <c:v>117.44346295013443</c:v>
                </c:pt>
                <c:pt idx="85">
                  <c:v>117.49488521441333</c:v>
                </c:pt>
                <c:pt idx="86">
                  <c:v>117.54478126752221</c:v>
                </c:pt>
                <c:pt idx="87">
                  <c:v>117.59321056075872</c:v>
                </c:pt>
                <c:pt idx="88">
                  <c:v>117.64022969416345</c:v>
                </c:pt>
                <c:pt idx="89">
                  <c:v>117.68589257825147</c:v>
                </c:pt>
                <c:pt idx="90">
                  <c:v>117.73025058518782</c:v>
                </c:pt>
                <c:pt idx="91">
                  <c:v>117.77335269018411</c:v>
                </c:pt>
                <c:pt idx="92">
                  <c:v>117.81524560382977</c:v>
                </c:pt>
                <c:pt idx="93">
                  <c:v>117.85597389601369</c:v>
                </c:pt>
                <c:pt idx="94">
                  <c:v>117.89558011203955</c:v>
                </c:pt>
                <c:pt idx="95">
                  <c:v>117.93410488148925</c:v>
                </c:pt>
                <c:pt idx="96">
                  <c:v>117.97158702034606</c:v>
                </c:pt>
                <c:pt idx="97">
                  <c:v>118.0080636268483</c:v>
                </c:pt>
                <c:pt idx="98">
                  <c:v>118.04357017150798</c:v>
                </c:pt>
                <c:pt idx="99">
                  <c:v>118.07814058169549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3"/>
          <c:order val="133"/>
          <c:spPr>
            <a:ln w="12700">
              <a:solidFill>
                <a:srgbClr val="969696"/>
              </a:solidFill>
              <a:prstDash val="sysDash"/>
            </a:ln>
          </c:spPr>
          <c:marker>
            <c:symbol val="none"/>
          </c:marker>
          <c:val>
            <c:numRef>
              <c:f>[1]Hoja1!$B$147:$GS$147</c:f>
              <c:numCache>
                <c:formatCode>General</c:formatCode>
                <c:ptCount val="200"/>
                <c:pt idx="0">
                  <c:v>0</c:v>
                </c:pt>
                <c:pt idx="1">
                  <c:v>15.385043676192916</c:v>
                </c:pt>
                <c:pt idx="2">
                  <c:v>29.480480497019606</c:v>
                </c:pt>
                <c:pt idx="3">
                  <c:v>41.572756981374127</c:v>
                </c:pt>
                <c:pt idx="4">
                  <c:v>51.582120007562573</c:v>
                </c:pt>
                <c:pt idx="5">
                  <c:v>59.777796245740006</c:v>
                </c:pt>
                <c:pt idx="6">
                  <c:v>66.517675951062841</c:v>
                </c:pt>
                <c:pt idx="7">
                  <c:v>72.124419560397925</c:v>
                </c:pt>
                <c:pt idx="8">
                  <c:v>76.852854054729818</c:v>
                </c:pt>
                <c:pt idx="9">
                  <c:v>80.894442999929339</c:v>
                </c:pt>
                <c:pt idx="10">
                  <c:v>84.39109576057578</c:v>
                </c:pt>
                <c:pt idx="11">
                  <c:v>87.448386082484816</c:v>
                </c:pt>
                <c:pt idx="12">
                  <c:v>90.145804238754039</c:v>
                </c:pt>
                <c:pt idx="13">
                  <c:v>92.544141304978552</c:v>
                </c:pt>
                <c:pt idx="14">
                  <c:v>94.690668738841779</c:v>
                </c:pt>
                <c:pt idx="15">
                  <c:v>96.622752369352156</c:v>
                </c:pt>
                <c:pt idx="16">
                  <c:v>98.37038729028734</c:v>
                </c:pt>
                <c:pt idx="17">
                  <c:v>99.957994975207086</c:v>
                </c:pt>
                <c:pt idx="18">
                  <c:v>101.40571460382822</c:v>
                </c:pt>
                <c:pt idx="19">
                  <c:v>102.73034471111126</c:v>
                </c:pt>
                <c:pt idx="20">
                  <c:v>103.94604029654528</c:v>
                </c:pt>
                <c:pt idx="21">
                  <c:v>105.06483667111826</c:v>
                </c:pt>
                <c:pt idx="22">
                  <c:v>106.09704884004591</c:v>
                </c:pt>
                <c:pt idx="23">
                  <c:v>107.05158021726699</c:v>
                </c:pt>
                <c:pt idx="24">
                  <c:v>107.93616437079042</c:v>
                </c:pt>
                <c:pt idx="25">
                  <c:v>108.75755663222802</c:v>
                </c:pt>
                <c:pt idx="26">
                  <c:v>109.52168768234459</c:v>
                </c:pt>
                <c:pt idx="27">
                  <c:v>110.2337879391347</c:v>
                </c:pt>
                <c:pt idx="28">
                  <c:v>110.89848926147351</c:v>
                </c:pt>
                <c:pt idx="29">
                  <c:v>111.51990883276196</c:v>
                </c:pt>
                <c:pt idx="30">
                  <c:v>112.1017189002206</c:v>
                </c:pt>
                <c:pt idx="31">
                  <c:v>112.64720517837453</c:v>
                </c:pt>
                <c:pt idx="32">
                  <c:v>113.15931608563575</c:v>
                </c:pt>
                <c:pt idx="33">
                  <c:v>113.64070450589865</c:v>
                </c:pt>
                <c:pt idx="34">
                  <c:v>114.09376340760561</c:v>
                </c:pt>
                <c:pt idx="35">
                  <c:v>114.5206563791093</c:v>
                </c:pt>
                <c:pt idx="36">
                  <c:v>114.9233439288419</c:v>
                </c:pt>
                <c:pt idx="37">
                  <c:v>115.30360623564957</c:v>
                </c:pt>
                <c:pt idx="38">
                  <c:v>115.66306290697302</c:v>
                </c:pt>
                <c:pt idx="39">
                  <c:v>116.0031902018025</c:v>
                </c:pt>
                <c:pt idx="40">
                  <c:v>116.32533609519957</c:v>
                </c:pt>
                <c:pt idx="41">
                  <c:v>116.63073349696475</c:v>
                </c:pt>
                <c:pt idx="42">
                  <c:v>116.92051188521216</c:v>
                </c:pt>
                <c:pt idx="43">
                  <c:v>117.19570757352017</c:v>
                </c:pt>
                <c:pt idx="44">
                  <c:v>117.45727279592093</c:v>
                </c:pt>
                <c:pt idx="45">
                  <c:v>117.7060837657048</c:v>
                </c:pt>
                <c:pt idx="46">
                  <c:v>117.94294784063051</c:v>
                </c:pt>
                <c:pt idx="47">
                  <c:v>118.16860990769968</c:v>
                </c:pt>
                <c:pt idx="48">
                  <c:v>118.38375808442922</c:v>
                </c:pt>
                <c:pt idx="49">
                  <c:v>118.58902881994526</c:v>
                </c:pt>
                <c:pt idx="50">
                  <c:v>118.78501146775707</c:v>
                </c:pt>
                <c:pt idx="51">
                  <c:v>118.972252392375</c:v>
                </c:pt>
                <c:pt idx="52">
                  <c:v>119.15125866370273</c:v>
                </c:pt>
                <c:pt idx="53">
                  <c:v>119.32250138612341</c:v>
                </c:pt>
                <c:pt idx="54">
                  <c:v>119.48641870320247</c:v>
                </c:pt>
                <c:pt idx="55">
                  <c:v>119.64341851378978</c:v>
                </c:pt>
                <c:pt idx="56">
                  <c:v>119.79388093088214</c:v>
                </c:pt>
                <c:pt idx="57">
                  <c:v>119.93816051079254</c:v>
                </c:pt>
                <c:pt idx="58">
                  <c:v>120.07658827687439</c:v>
                </c:pt>
                <c:pt idx="59">
                  <c:v>120.20947355918798</c:v>
                </c:pt>
                <c:pt idx="60">
                  <c:v>120.33710566901127</c:v>
                </c:pt>
                <c:pt idx="61">
                  <c:v>120.45975542492965</c:v>
                </c:pt>
                <c:pt idx="62">
                  <c:v>120.57767654534953</c:v>
                </c:pt>
                <c:pt idx="63">
                  <c:v>120.69110692062435</c:v>
                </c:pt>
                <c:pt idx="64">
                  <c:v>120.80026977653152</c:v>
                </c:pt>
                <c:pt idx="65">
                  <c:v>120.90537473956388</c:v>
                </c:pt>
                <c:pt idx="66">
                  <c:v>121.00661881337693</c:v>
                </c:pt>
                <c:pt idx="67">
                  <c:v>121.10418727474486</c:v>
                </c:pt>
                <c:pt idx="68">
                  <c:v>121.19825449650349</c:v>
                </c:pt>
                <c:pt idx="69">
                  <c:v>121.28898470418656</c:v>
                </c:pt>
                <c:pt idx="70">
                  <c:v>121.37653267237565</c:v>
                </c:pt>
                <c:pt idx="71">
                  <c:v>121.46104436617738</c:v>
                </c:pt>
                <c:pt idx="72">
                  <c:v>121.54265753269991</c:v>
                </c:pt>
                <c:pt idx="73">
                  <c:v>121.62150224692103</c:v>
                </c:pt>
                <c:pt idx="74">
                  <c:v>121.69770141591046</c:v>
                </c:pt>
                <c:pt idx="75">
                  <c:v>121.77137124498685</c:v>
                </c:pt>
                <c:pt idx="76">
                  <c:v>121.84262166904787</c:v>
                </c:pt>
                <c:pt idx="77">
                  <c:v>121.91155675200537</c:v>
                </c:pt>
                <c:pt idx="78">
                  <c:v>121.97827505698372</c:v>
                </c:pt>
                <c:pt idx="79">
                  <c:v>122.04286998969312</c:v>
                </c:pt>
                <c:pt idx="80">
                  <c:v>122.10543011716845</c:v>
                </c:pt>
                <c:pt idx="81">
                  <c:v>122.16603946386603</c:v>
                </c:pt>
                <c:pt idx="82">
                  <c:v>122.224777786931</c:v>
                </c:pt>
                <c:pt idx="83">
                  <c:v>122.28172083228736</c:v>
                </c:pt>
                <c:pt idx="84">
                  <c:v>122.33694057305671</c:v>
                </c:pt>
                <c:pt idx="85">
                  <c:v>122.39050543168055</c:v>
                </c:pt>
                <c:pt idx="86">
                  <c:v>122.4424804870023</c:v>
                </c:pt>
                <c:pt idx="87">
                  <c:v>122.492927667457</c:v>
                </c:pt>
                <c:pt idx="88">
                  <c:v>122.54190593142026</c:v>
                </c:pt>
                <c:pt idx="89">
                  <c:v>122.5894714356786</c:v>
                </c:pt>
                <c:pt idx="90">
                  <c:v>122.63567769290398</c:v>
                </c:pt>
                <c:pt idx="91">
                  <c:v>122.68057571894178</c:v>
                </c:pt>
                <c:pt idx="92">
                  <c:v>122.724214170656</c:v>
                </c:pt>
                <c:pt idx="93">
                  <c:v>122.76663947501426</c:v>
                </c:pt>
                <c:pt idx="94">
                  <c:v>122.8078959500412</c:v>
                </c:pt>
                <c:pt idx="95">
                  <c:v>122.84802591821797</c:v>
                </c:pt>
                <c:pt idx="96">
                  <c:v>122.88706981286049</c:v>
                </c:pt>
                <c:pt idx="97">
                  <c:v>122.92506627796698</c:v>
                </c:pt>
                <c:pt idx="98">
                  <c:v>122.96205226198748</c:v>
                </c:pt>
                <c:pt idx="99">
                  <c:v>122.99806310593281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4"/>
          <c:order val="134"/>
          <c:spPr>
            <a:ln w="12700">
              <a:solidFill>
                <a:srgbClr val="003366"/>
              </a:solidFill>
              <a:prstDash val="sysDash"/>
            </a:ln>
          </c:spPr>
          <c:marker>
            <c:symbol val="none"/>
          </c:marker>
          <c:val>
            <c:numRef>
              <c:f>[1]Hoja1!$B$148:$GS$148</c:f>
              <c:numCache>
                <c:formatCode>General</c:formatCode>
                <c:ptCount val="200"/>
                <c:pt idx="0">
                  <c:v>0</c:v>
                </c:pt>
                <c:pt idx="1">
                  <c:v>16.000445423240635</c:v>
                </c:pt>
                <c:pt idx="2">
                  <c:v>30.659699716900391</c:v>
                </c:pt>
                <c:pt idx="3">
                  <c:v>43.235667260629093</c:v>
                </c:pt>
                <c:pt idx="4">
                  <c:v>53.645404807865077</c:v>
                </c:pt>
                <c:pt idx="5">
                  <c:v>62.168908095569606</c:v>
                </c:pt>
                <c:pt idx="6">
                  <c:v>69.178382989105359</c:v>
                </c:pt>
                <c:pt idx="7">
                  <c:v>75.009396342813844</c:v>
                </c:pt>
                <c:pt idx="8">
                  <c:v>79.926968216919008</c:v>
                </c:pt>
                <c:pt idx="9">
                  <c:v>84.130220719926513</c:v>
                </c:pt>
                <c:pt idx="10">
                  <c:v>87.76673959099881</c:v>
                </c:pt>
                <c:pt idx="11">
                  <c:v>90.946321525784199</c:v>
                </c:pt>
                <c:pt idx="12">
                  <c:v>93.751636408304208</c:v>
                </c:pt>
                <c:pt idx="13">
                  <c:v>96.245906957177695</c:v>
                </c:pt>
                <c:pt idx="14">
                  <c:v>98.47829548839546</c:v>
                </c:pt>
                <c:pt idx="15">
                  <c:v>100.48766246412625</c:v>
                </c:pt>
                <c:pt idx="16">
                  <c:v>102.30520278189883</c:v>
                </c:pt>
                <c:pt idx="17">
                  <c:v>103.95631477421537</c:v>
                </c:pt>
                <c:pt idx="18">
                  <c:v>105.46194318798135</c:v>
                </c:pt>
                <c:pt idx="19">
                  <c:v>106.83955849955571</c:v>
                </c:pt>
                <c:pt idx="20">
                  <c:v>108.10388190840709</c:v>
                </c:pt>
                <c:pt idx="21">
                  <c:v>109.26743013796299</c:v>
                </c:pt>
                <c:pt idx="22">
                  <c:v>110.34093079364776</c:v>
                </c:pt>
                <c:pt idx="23">
                  <c:v>111.33364342595767</c:v>
                </c:pt>
                <c:pt idx="24">
                  <c:v>112.25361094562204</c:v>
                </c:pt>
                <c:pt idx="25">
                  <c:v>113.10785889751713</c:v>
                </c:pt>
                <c:pt idx="26">
                  <c:v>113.90255518963838</c:v>
                </c:pt>
                <c:pt idx="27">
                  <c:v>114.64313945670008</c:v>
                </c:pt>
                <c:pt idx="28">
                  <c:v>115.33442883193246</c:v>
                </c:pt>
                <c:pt idx="29">
                  <c:v>115.98070518607244</c:v>
                </c:pt>
                <c:pt idx="30">
                  <c:v>116.58578765622943</c:v>
                </c:pt>
                <c:pt idx="31">
                  <c:v>117.15309338550952</c:v>
                </c:pt>
                <c:pt idx="32">
                  <c:v>117.68568872906117</c:v>
                </c:pt>
                <c:pt idx="33">
                  <c:v>118.18633268613459</c:v>
                </c:pt>
                <c:pt idx="34">
                  <c:v>118.65751394390983</c:v>
                </c:pt>
                <c:pt idx="35">
                  <c:v>119.10148263427367</c:v>
                </c:pt>
                <c:pt idx="36">
                  <c:v>119.52027768599558</c:v>
                </c:pt>
                <c:pt idx="37">
                  <c:v>119.91575048507555</c:v>
                </c:pt>
                <c:pt idx="38">
                  <c:v>120.28958542325194</c:v>
                </c:pt>
                <c:pt idx="39">
                  <c:v>120.6433178098746</c:v>
                </c:pt>
                <c:pt idx="40">
                  <c:v>120.97834953900755</c:v>
                </c:pt>
                <c:pt idx="41">
                  <c:v>121.29596283684334</c:v>
                </c:pt>
                <c:pt idx="42">
                  <c:v>121.59733236062064</c:v>
                </c:pt>
                <c:pt idx="43">
                  <c:v>121.88353587646098</c:v>
                </c:pt>
                <c:pt idx="44">
                  <c:v>122.15556370775776</c:v>
                </c:pt>
                <c:pt idx="45">
                  <c:v>122.414327116333</c:v>
                </c:pt>
                <c:pt idx="46">
                  <c:v>122.66066575425573</c:v>
                </c:pt>
                <c:pt idx="47">
                  <c:v>122.89535430400765</c:v>
                </c:pt>
                <c:pt idx="48">
                  <c:v>123.11910840780639</c:v>
                </c:pt>
                <c:pt idx="49">
                  <c:v>123.33258997274307</c:v>
                </c:pt>
                <c:pt idx="50">
                  <c:v>123.53641192646737</c:v>
                </c:pt>
                <c:pt idx="51">
                  <c:v>123.73114248806999</c:v>
                </c:pt>
                <c:pt idx="52">
                  <c:v>123.91730901025083</c:v>
                </c:pt>
                <c:pt idx="53">
                  <c:v>124.09540144156834</c:v>
                </c:pt>
                <c:pt idx="54">
                  <c:v>124.26587545133057</c:v>
                </c:pt>
                <c:pt idx="55">
                  <c:v>124.42915525434138</c:v>
                </c:pt>
                <c:pt idx="56">
                  <c:v>124.58563616811743</c:v>
                </c:pt>
                <c:pt idx="57">
                  <c:v>124.73568693122425</c:v>
                </c:pt>
                <c:pt idx="58">
                  <c:v>124.87965180794936</c:v>
                </c:pt>
                <c:pt idx="59">
                  <c:v>125.01785250155551</c:v>
                </c:pt>
                <c:pt idx="60">
                  <c:v>125.15058989577172</c:v>
                </c:pt>
                <c:pt idx="61">
                  <c:v>125.27814564192684</c:v>
                </c:pt>
                <c:pt idx="62">
                  <c:v>125.40078360716352</c:v>
                </c:pt>
                <c:pt idx="63">
                  <c:v>125.51875119744932</c:v>
                </c:pt>
                <c:pt idx="64">
                  <c:v>125.63228056759279</c:v>
                </c:pt>
                <c:pt idx="65">
                  <c:v>125.74158972914644</c:v>
                </c:pt>
                <c:pt idx="66">
                  <c:v>125.84688356591201</c:v>
                </c:pt>
                <c:pt idx="67">
                  <c:v>125.94835476573465</c:v>
                </c:pt>
                <c:pt idx="68">
                  <c:v>126.04618467636364</c:v>
                </c:pt>
                <c:pt idx="69">
                  <c:v>126.14054409235402</c:v>
                </c:pt>
                <c:pt idx="70">
                  <c:v>126.23159397927067</c:v>
                </c:pt>
                <c:pt idx="71">
                  <c:v>126.31948614082447</c:v>
                </c:pt>
                <c:pt idx="72">
                  <c:v>126.40436383400791</c:v>
                </c:pt>
                <c:pt idx="73">
                  <c:v>126.48636233679787</c:v>
                </c:pt>
                <c:pt idx="74">
                  <c:v>126.56560947254688</c:v>
                </c:pt>
                <c:pt idx="75">
                  <c:v>126.64222609478632</c:v>
                </c:pt>
                <c:pt idx="76">
                  <c:v>126.71632653580978</c:v>
                </c:pt>
                <c:pt idx="77">
                  <c:v>126.78801902208558</c:v>
                </c:pt>
                <c:pt idx="78">
                  <c:v>126.85740605926307</c:v>
                </c:pt>
                <c:pt idx="79">
                  <c:v>126.92458478928084</c:v>
                </c:pt>
                <c:pt idx="80">
                  <c:v>126.98964732185519</c:v>
                </c:pt>
                <c:pt idx="81">
                  <c:v>127.05268104242067</c:v>
                </c:pt>
                <c:pt idx="82">
                  <c:v>127.11376889840824</c:v>
                </c:pt>
                <c:pt idx="83">
                  <c:v>127.17298966557885</c:v>
                </c:pt>
                <c:pt idx="84">
                  <c:v>127.23041819597897</c:v>
                </c:pt>
                <c:pt idx="85">
                  <c:v>127.28612564894777</c:v>
                </c:pt>
                <c:pt idx="86">
                  <c:v>127.3401797064824</c:v>
                </c:pt>
                <c:pt idx="87">
                  <c:v>127.39264477415527</c:v>
                </c:pt>
                <c:pt idx="88">
                  <c:v>127.44358216867708</c:v>
                </c:pt>
                <c:pt idx="89">
                  <c:v>127.49305029310575</c:v>
                </c:pt>
                <c:pt idx="90">
                  <c:v>127.54110480062015</c:v>
                </c:pt>
                <c:pt idx="91">
                  <c:v>127.58779874769945</c:v>
                </c:pt>
                <c:pt idx="92">
                  <c:v>127.63318273748224</c:v>
                </c:pt>
                <c:pt idx="93">
                  <c:v>127.67730505401484</c:v>
                </c:pt>
                <c:pt idx="94">
                  <c:v>127.72021178804285</c:v>
                </c:pt>
                <c:pt idx="95">
                  <c:v>127.76194695494669</c:v>
                </c:pt>
                <c:pt idx="96">
                  <c:v>127.80255260537491</c:v>
                </c:pt>
                <c:pt idx="97">
                  <c:v>127.84206892908566</c:v>
                </c:pt>
                <c:pt idx="98">
                  <c:v>127.88053435246698</c:v>
                </c:pt>
                <c:pt idx="99">
                  <c:v>127.91798563017012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5"/>
          <c:order val="135"/>
          <c:spPr>
            <a:ln w="12700">
              <a:solidFill>
                <a:srgbClr val="339966"/>
              </a:solidFill>
              <a:prstDash val="sysDash"/>
            </a:ln>
          </c:spPr>
          <c:marker>
            <c:symbol val="none"/>
          </c:marker>
          <c:val>
            <c:numRef>
              <c:f>[1]Hoja1!$B$149:$GS$149</c:f>
              <c:numCache>
                <c:formatCode>General</c:formatCode>
                <c:ptCount val="200"/>
                <c:pt idx="0">
                  <c:v>0</c:v>
                </c:pt>
                <c:pt idx="1">
                  <c:v>16.090117194424739</c:v>
                </c:pt>
                <c:pt idx="2">
                  <c:v>30.15971836143061</c:v>
                </c:pt>
                <c:pt idx="3">
                  <c:v>41.572206152725158</c:v>
                </c:pt>
                <c:pt idx="4">
                  <c:v>50.67304874849156</c:v>
                </c:pt>
                <c:pt idx="5">
                  <c:v>58.010506866881911</c:v>
                </c:pt>
                <c:pt idx="6">
                  <c:v>64.033217603369152</c:v>
                </c:pt>
                <c:pt idx="7">
                  <c:v>69.060170778000838</c:v>
                </c:pt>
                <c:pt idx="8">
                  <c:v>73.313928118813493</c:v>
                </c:pt>
                <c:pt idx="9">
                  <c:v>76.95294859982252</c:v>
                </c:pt>
                <c:pt idx="10">
                  <c:v>80.093549765940466</c:v>
                </c:pt>
                <c:pt idx="11">
                  <c:v>82.823706479785002</c:v>
                </c:pt>
                <c:pt idx="12">
                  <c:v>85.211685185379807</c:v>
                </c:pt>
                <c:pt idx="13">
                  <c:v>87.31157322502979</c:v>
                </c:pt>
                <c:pt idx="14">
                  <c:v>89.166939684174935</c:v>
                </c:pt>
                <c:pt idx="15">
                  <c:v>90.813346669483963</c:v>
                </c:pt>
                <c:pt idx="16">
                  <c:v>92.280130810599516</c:v>
                </c:pt>
                <c:pt idx="17">
                  <c:v>93.591705199565027</c:v>
                </c:pt>
                <c:pt idx="18">
                  <c:v>94.768535214333028</c:v>
                </c:pt>
                <c:pt idx="19">
                  <c:v>95.827885401258627</c:v>
                </c:pt>
                <c:pt idx="20">
                  <c:v>96.784401024677479</c:v>
                </c:pt>
                <c:pt idx="21">
                  <c:v>97.650567277590071</c:v>
                </c:pt>
                <c:pt idx="22">
                  <c:v>98.437076092653967</c:v>
                </c:pt>
                <c:pt idx="23">
                  <c:v>99.153121965725603</c:v>
                </c:pt>
                <c:pt idx="24">
                  <c:v>99.806642466195612</c:v>
                </c:pt>
                <c:pt idx="25">
                  <c:v>100.40451513842561</c:v>
                </c:pt>
                <c:pt idx="26">
                  <c:v>100.95271968209866</c:v>
                </c:pt>
                <c:pt idx="27">
                  <c:v>101.45647225636013</c:v>
                </c:pt>
                <c:pt idx="28">
                  <c:v>101.92033724207791</c:v>
                </c:pt>
                <c:pt idx="29">
                  <c:v>102.34832066115666</c:v>
                </c:pt>
                <c:pt idx="30">
                  <c:v>102.74394858643296</c:v>
                </c:pt>
                <c:pt idx="31">
                  <c:v>103.11033320818777</c:v>
                </c:pt>
                <c:pt idx="32">
                  <c:v>103.45022870325164</c:v>
                </c:pt>
                <c:pt idx="33">
                  <c:v>103.76607864395612</c:v>
                </c:pt>
                <c:pt idx="34">
                  <c:v>104.06005636054455</c:v>
                </c:pt>
                <c:pt idx="35">
                  <c:v>104.33409941269515</c:v>
                </c:pt>
                <c:pt idx="36">
                  <c:v>104.58993911899609</c:v>
                </c:pt>
                <c:pt idx="37">
                  <c:v>104.82912592653322</c:v>
                </c:pt>
                <c:pt idx="38">
                  <c:v>105.05305126777772</c:v>
                </c:pt>
                <c:pt idx="39">
                  <c:v>105.26296644218064</c:v>
                </c:pt>
                <c:pt idx="40">
                  <c:v>105.45999897023144</c:v>
                </c:pt>
                <c:pt idx="41">
                  <c:v>105.64516679424442</c:v>
                </c:pt>
                <c:pt idx="42">
                  <c:v>105.81939063967552</c:v>
                </c:pt>
                <c:pt idx="43">
                  <c:v>105.98350480086003</c:v>
                </c:pt>
                <c:pt idx="44">
                  <c:v>106.1382665737257</c:v>
                </c:pt>
                <c:pt idx="45">
                  <c:v>106.28436452369468</c:v>
                </c:pt>
                <c:pt idx="46">
                  <c:v>106.42242574837375</c:v>
                </c:pt>
                <c:pt idx="47">
                  <c:v>106.55302227072011</c:v>
                </c:pt>
                <c:pt idx="48">
                  <c:v>106.67667667833238</c:v>
                </c:pt>
                <c:pt idx="49">
                  <c:v>106.79386710767993</c:v>
                </c:pt>
                <c:pt idx="50">
                  <c:v>106.90503165789923</c:v>
                </c:pt>
                <c:pt idx="51">
                  <c:v>107.01057230680664</c:v>
                </c:pt>
                <c:pt idx="52">
                  <c:v>107.11085839163363</c:v>
                </c:pt>
                <c:pt idx="53">
                  <c:v>107.20622970838241</c:v>
                </c:pt>
                <c:pt idx="54">
                  <c:v>107.29699927637606</c:v>
                </c:pt>
                <c:pt idx="55">
                  <c:v>107.38345580833388</c:v>
                </c:pt>
                <c:pt idx="56">
                  <c:v>107.46586592096592</c:v>
                </c:pt>
                <c:pt idx="57">
                  <c:v>107.54447611651204</c:v>
                </c:pt>
                <c:pt idx="58">
                  <c:v>107.61951456172791</c:v>
                </c:pt>
                <c:pt idx="59">
                  <c:v>107.6911926874494</c:v>
                </c:pt>
                <c:pt idx="60">
                  <c:v>107.75970662895902</c:v>
                </c:pt>
                <c:pt idx="61">
                  <c:v>107.82523852487023</c:v>
                </c:pt>
                <c:pt idx="62">
                  <c:v>107.88795769007379</c:v>
                </c:pt>
                <c:pt idx="63">
                  <c:v>107.94802167640975</c:v>
                </c:pt>
                <c:pt idx="64">
                  <c:v>108.00557723309493</c:v>
                </c:pt>
                <c:pt idx="65">
                  <c:v>108.06076117751469</c:v>
                </c:pt>
                <c:pt idx="66">
                  <c:v>108.11370118575032</c:v>
                </c:pt>
                <c:pt idx="67">
                  <c:v>108.16451651113174</c:v>
                </c:pt>
                <c:pt idx="68">
                  <c:v>108.21331863816167</c:v>
                </c:pt>
                <c:pt idx="69">
                  <c:v>108.26021187832852</c:v>
                </c:pt>
                <c:pt idx="70">
                  <c:v>108.30529391360071</c:v>
                </c:pt>
                <c:pt idx="71">
                  <c:v>108.34865629275654</c:v>
                </c:pt>
                <c:pt idx="72">
                  <c:v>108.39038488514348</c:v>
                </c:pt>
                <c:pt idx="73">
                  <c:v>108.43056029596555</c:v>
                </c:pt>
                <c:pt idx="74">
                  <c:v>108.46925824676202</c:v>
                </c:pt>
                <c:pt idx="75">
                  <c:v>108.50654992435425</c:v>
                </c:pt>
                <c:pt idx="76">
                  <c:v>108.54250230119678</c:v>
                </c:pt>
                <c:pt idx="77">
                  <c:v>108.57717842976638</c:v>
                </c:pt>
                <c:pt idx="78">
                  <c:v>108.61063771335382</c:v>
                </c:pt>
                <c:pt idx="79">
                  <c:v>108.6429361553855</c:v>
                </c:pt>
                <c:pt idx="80">
                  <c:v>108.67412658918893</c:v>
                </c:pt>
                <c:pt idx="81">
                  <c:v>108.70425888992804</c:v>
                </c:pt>
                <c:pt idx="82">
                  <c:v>108.73338017026472</c:v>
                </c:pt>
                <c:pt idx="83">
                  <c:v>108.76153496115319</c:v>
                </c:pt>
                <c:pt idx="84">
                  <c:v>108.78876537903835</c:v>
                </c:pt>
                <c:pt idx="85">
                  <c:v>108.81511128060977</c:v>
                </c:pt>
                <c:pt idx="86">
                  <c:v>108.84061040615394</c:v>
                </c:pt>
                <c:pt idx="87">
                  <c:v>108.86529851245091</c:v>
                </c:pt>
                <c:pt idx="88">
                  <c:v>108.88920949607456</c:v>
                </c:pt>
                <c:pt idx="89">
                  <c:v>108.91237550787723</c:v>
                </c:pt>
                <c:pt idx="90">
                  <c:v>108.93482705936886</c:v>
                </c:pt>
                <c:pt idx="91">
                  <c:v>108.95659312163765</c:v>
                </c:pt>
                <c:pt idx="92">
                  <c:v>108.97770121740156</c:v>
                </c:pt>
                <c:pt idx="93">
                  <c:v>108.99817750672862</c:v>
                </c:pt>
                <c:pt idx="94">
                  <c:v>109.01804686691708</c:v>
                </c:pt>
                <c:pt idx="95">
                  <c:v>109.03733296698405</c:v>
                </c:pt>
                <c:pt idx="96">
                  <c:v>109.05605833717345</c:v>
                </c:pt>
                <c:pt idx="97">
                  <c:v>109.07424443385845</c:v>
                </c:pt>
                <c:pt idx="98">
                  <c:v>109.09191170018339</c:v>
                </c:pt>
                <c:pt idx="99">
                  <c:v>109.10907962276033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6"/>
          <c:order val="136"/>
          <c:spPr>
            <a:ln w="12700">
              <a:solidFill>
                <a:srgbClr val="003300"/>
              </a:solidFill>
              <a:prstDash val="sysDash"/>
            </a:ln>
          </c:spPr>
          <c:marker>
            <c:symbol val="none"/>
          </c:marker>
          <c:val>
            <c:numRef>
              <c:f>[1]Hoja1!$B$150:$GS$150</c:f>
              <c:numCache>
                <c:formatCode>General</c:formatCode>
                <c:ptCount val="200"/>
                <c:pt idx="0">
                  <c:v>0</c:v>
                </c:pt>
                <c:pt idx="1">
                  <c:v>16.821486157807684</c:v>
                </c:pt>
                <c:pt idx="2">
                  <c:v>31.530614650586546</c:v>
                </c:pt>
                <c:pt idx="3">
                  <c:v>43.46185188693994</c:v>
                </c:pt>
                <c:pt idx="4">
                  <c:v>52.976369146150262</c:v>
                </c:pt>
                <c:pt idx="5">
                  <c:v>60.647348088103818</c:v>
                </c:pt>
                <c:pt idx="6">
                  <c:v>66.9438184035223</c:v>
                </c:pt>
                <c:pt idx="7">
                  <c:v>72.199269449728149</c:v>
                </c:pt>
                <c:pt idx="8">
                  <c:v>76.64637939694137</c:v>
                </c:pt>
                <c:pt idx="9">
                  <c:v>80.450809899814459</c:v>
                </c:pt>
                <c:pt idx="10">
                  <c:v>83.734165664392307</c:v>
                </c:pt>
                <c:pt idx="11">
                  <c:v>86.588420410684321</c:v>
                </c:pt>
                <c:pt idx="12">
                  <c:v>89.08494360289707</c:v>
                </c:pt>
                <c:pt idx="13">
                  <c:v>91.28028109889479</c:v>
                </c:pt>
                <c:pt idx="14">
                  <c:v>93.219982397091982</c:v>
                </c:pt>
                <c:pt idx="15">
                  <c:v>94.941226063551412</c:v>
                </c:pt>
                <c:pt idx="16">
                  <c:v>96.474682211081316</c:v>
                </c:pt>
                <c:pt idx="17">
                  <c:v>97.845873617727065</c:v>
                </c:pt>
                <c:pt idx="18">
                  <c:v>99.076195905893613</c:v>
                </c:pt>
                <c:pt idx="19">
                  <c:v>100.1836983740431</c:v>
                </c:pt>
                <c:pt idx="20">
                  <c:v>101.18369198034465</c:v>
                </c:pt>
                <c:pt idx="21">
                  <c:v>102.08922942657144</c:v>
                </c:pt>
                <c:pt idx="22">
                  <c:v>102.91148864232005</c:v>
                </c:pt>
                <c:pt idx="23">
                  <c:v>103.66008205507677</c:v>
                </c:pt>
                <c:pt idx="24">
                  <c:v>104.34330803284087</c:v>
                </c:pt>
                <c:pt idx="25">
                  <c:v>104.96835673562677</c:v>
                </c:pt>
                <c:pt idx="26">
                  <c:v>105.5414796676486</c:v>
                </c:pt>
                <c:pt idx="27">
                  <c:v>106.06813008619467</c:v>
                </c:pt>
                <c:pt idx="28">
                  <c:v>106.55307984399055</c:v>
                </c:pt>
                <c:pt idx="29">
                  <c:v>107.0005170548456</c:v>
                </c:pt>
                <c:pt idx="30">
                  <c:v>107.41412806763446</c:v>
                </c:pt>
                <c:pt idx="31">
                  <c:v>107.79716653583267</c:v>
                </c:pt>
                <c:pt idx="32">
                  <c:v>108.15251182612671</c:v>
                </c:pt>
                <c:pt idx="33">
                  <c:v>108.48271858231776</c:v>
                </c:pt>
                <c:pt idx="34">
                  <c:v>108.79005892238749</c:v>
                </c:pt>
                <c:pt idx="35">
                  <c:v>109.07655847690857</c:v>
                </c:pt>
                <c:pt idx="36">
                  <c:v>109.34402726076864</c:v>
                </c:pt>
                <c:pt idx="37">
                  <c:v>109.59408619592111</c:v>
                </c:pt>
                <c:pt idx="38">
                  <c:v>109.82818996176762</c:v>
                </c:pt>
                <c:pt idx="39">
                  <c:v>110.04764673500704</c:v>
                </c:pt>
                <c:pt idx="40">
                  <c:v>110.25363528706013</c:v>
                </c:pt>
                <c:pt idx="41">
                  <c:v>110.44721983034644</c:v>
                </c:pt>
                <c:pt idx="42">
                  <c:v>110.62936294147895</c:v>
                </c:pt>
                <c:pt idx="43">
                  <c:v>110.80093683726275</c:v>
                </c:pt>
                <c:pt idx="44">
                  <c:v>110.96273323616778</c:v>
                </c:pt>
                <c:pt idx="45">
                  <c:v>111.11547200204444</c:v>
                </c:pt>
                <c:pt idx="46">
                  <c:v>111.25980873693621</c:v>
                </c:pt>
                <c:pt idx="47">
                  <c:v>111.39634146484376</c:v>
                </c:pt>
                <c:pt idx="48">
                  <c:v>111.52561652734749</c:v>
                </c:pt>
                <c:pt idx="49">
                  <c:v>111.64813379439266</c:v>
                </c:pt>
                <c:pt idx="50">
                  <c:v>111.76435127871284</c:v>
                </c:pt>
                <c:pt idx="51">
                  <c:v>111.8746892298433</c:v>
                </c:pt>
                <c:pt idx="52">
                  <c:v>111.97953377307152</c:v>
                </c:pt>
                <c:pt idx="53">
                  <c:v>112.07924014967251</c:v>
                </c:pt>
                <c:pt idx="54">
                  <c:v>112.17413560712042</c:v>
                </c:pt>
                <c:pt idx="55">
                  <c:v>112.26452198143996</c:v>
                </c:pt>
                <c:pt idx="56">
                  <c:v>112.35067800828256</c:v>
                </c:pt>
                <c:pt idx="57">
                  <c:v>112.43286139453531</c:v>
                </c:pt>
                <c:pt idx="58">
                  <c:v>112.51131067817008</c:v>
                </c:pt>
                <c:pt idx="59">
                  <c:v>112.58624690051529</c:v>
                </c:pt>
                <c:pt idx="60">
                  <c:v>112.65787511209354</c:v>
                </c:pt>
                <c:pt idx="61">
                  <c:v>112.72638573054616</c:v>
                </c:pt>
                <c:pt idx="62">
                  <c:v>112.79195576689533</c:v>
                </c:pt>
                <c:pt idx="63">
                  <c:v>112.85474993442837</c:v>
                </c:pt>
                <c:pt idx="64">
                  <c:v>112.91492165278106</c:v>
                </c:pt>
                <c:pt idx="65">
                  <c:v>112.97261395831082</c:v>
                </c:pt>
                <c:pt idx="66">
                  <c:v>113.02796033055715</c:v>
                </c:pt>
                <c:pt idx="67">
                  <c:v>113.0810854434559</c:v>
                </c:pt>
                <c:pt idx="68">
                  <c:v>113.13210584898719</c:v>
                </c:pt>
                <c:pt idx="69">
                  <c:v>113.18113060007073</c:v>
                </c:pt>
                <c:pt idx="70">
                  <c:v>113.22826181876438</c:v>
                </c:pt>
                <c:pt idx="71">
                  <c:v>113.27359521515457</c:v>
                </c:pt>
                <c:pt idx="72">
                  <c:v>113.31722056174091</c:v>
                </c:pt>
                <c:pt idx="73">
                  <c:v>113.35922212760035</c:v>
                </c:pt>
                <c:pt idx="74">
                  <c:v>113.3996790761603</c:v>
                </c:pt>
                <c:pt idx="75">
                  <c:v>113.43866583000671</c:v>
                </c:pt>
                <c:pt idx="76">
                  <c:v>113.47625240579663</c:v>
                </c:pt>
                <c:pt idx="77">
                  <c:v>113.51250472202848</c:v>
                </c:pt>
                <c:pt idx="78">
                  <c:v>113.54748488214264</c:v>
                </c:pt>
                <c:pt idx="79">
                  <c:v>113.58125143517574</c:v>
                </c:pt>
                <c:pt idx="80">
                  <c:v>113.61385961597024</c:v>
                </c:pt>
                <c:pt idx="81">
                  <c:v>113.64536156674295</c:v>
                </c:pt>
                <c:pt idx="82">
                  <c:v>113.6758065416404</c:v>
                </c:pt>
                <c:pt idx="83">
                  <c:v>113.70524109575106</c:v>
                </c:pt>
                <c:pt idx="84">
                  <c:v>113.73370925990373</c:v>
                </c:pt>
                <c:pt idx="85">
                  <c:v>113.76125270245568</c:v>
                </c:pt>
                <c:pt idx="86">
                  <c:v>113.78791087916095</c:v>
                </c:pt>
                <c:pt idx="87">
                  <c:v>113.81372117210776</c:v>
                </c:pt>
                <c:pt idx="88">
                  <c:v>113.83871901862339</c:v>
                </c:pt>
                <c:pt idx="89">
                  <c:v>113.86293803096255</c:v>
                </c:pt>
                <c:pt idx="90">
                  <c:v>113.88641010752198</c:v>
                </c:pt>
                <c:pt idx="91">
                  <c:v>113.90916553625755</c:v>
                </c:pt>
                <c:pt idx="92">
                  <c:v>113.9312330909198</c:v>
                </c:pt>
                <c:pt idx="93">
                  <c:v>113.95264012067082</c:v>
                </c:pt>
                <c:pt idx="94">
                  <c:v>113.97341263359512</c:v>
                </c:pt>
                <c:pt idx="95">
                  <c:v>113.99357537457425</c:v>
                </c:pt>
                <c:pt idx="96">
                  <c:v>114.01315189795406</c:v>
                </c:pt>
                <c:pt idx="97">
                  <c:v>114.03216463539748</c:v>
                </c:pt>
                <c:pt idx="98">
                  <c:v>114.05063495928263</c:v>
                </c:pt>
                <c:pt idx="99">
                  <c:v>114.06858324197671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7"/>
          <c:order val="137"/>
          <c:spPr>
            <a:ln w="12700">
              <a:solidFill>
                <a:srgbClr val="333300"/>
              </a:solidFill>
              <a:prstDash val="sysDash"/>
            </a:ln>
          </c:spPr>
          <c:marker>
            <c:symbol val="none"/>
          </c:marker>
          <c:val>
            <c:numRef>
              <c:f>[1]Hoja1!$B$151:$GS$151</c:f>
              <c:numCache>
                <c:formatCode>General</c:formatCode>
                <c:ptCount val="200"/>
                <c:pt idx="0">
                  <c:v>0</c:v>
                </c:pt>
                <c:pt idx="1">
                  <c:v>17.552855121190625</c:v>
                </c:pt>
                <c:pt idx="2">
                  <c:v>32.901510939742479</c:v>
                </c:pt>
                <c:pt idx="3">
                  <c:v>45.351497621154721</c:v>
                </c:pt>
                <c:pt idx="4">
                  <c:v>55.279689543808971</c:v>
                </c:pt>
                <c:pt idx="5">
                  <c:v>63.284189309325718</c:v>
                </c:pt>
                <c:pt idx="6">
                  <c:v>69.854419203675448</c:v>
                </c:pt>
                <c:pt idx="7">
                  <c:v>75.33836812145546</c:v>
                </c:pt>
                <c:pt idx="8">
                  <c:v>79.978830675069261</c:v>
                </c:pt>
                <c:pt idx="9">
                  <c:v>83.948671199806384</c:v>
                </c:pt>
                <c:pt idx="10">
                  <c:v>87.374781562844149</c:v>
                </c:pt>
                <c:pt idx="11">
                  <c:v>90.35313434158364</c:v>
                </c:pt>
                <c:pt idx="12">
                  <c:v>92.958202020414333</c:v>
                </c:pt>
                <c:pt idx="13">
                  <c:v>95.248988972759776</c:v>
                </c:pt>
                <c:pt idx="14">
                  <c:v>97.27302511000903</c:v>
                </c:pt>
                <c:pt idx="15">
                  <c:v>99.069105457618875</c:v>
                </c:pt>
                <c:pt idx="16">
                  <c:v>100.66923361156312</c:v>
                </c:pt>
                <c:pt idx="17">
                  <c:v>102.10004203588912</c:v>
                </c:pt>
                <c:pt idx="18">
                  <c:v>103.38385659745421</c:v>
                </c:pt>
                <c:pt idx="19">
                  <c:v>104.5395113468276</c:v>
                </c:pt>
                <c:pt idx="20">
                  <c:v>105.5829829360118</c:v>
                </c:pt>
                <c:pt idx="21">
                  <c:v>106.5278915755528</c:v>
                </c:pt>
                <c:pt idx="22">
                  <c:v>107.38590119198614</c:v>
                </c:pt>
                <c:pt idx="23">
                  <c:v>108.16704214442794</c:v>
                </c:pt>
                <c:pt idx="24">
                  <c:v>108.87997359948612</c:v>
                </c:pt>
                <c:pt idx="25">
                  <c:v>109.53219833282795</c:v>
                </c:pt>
                <c:pt idx="26">
                  <c:v>110.13023965319853</c:v>
                </c:pt>
                <c:pt idx="27">
                  <c:v>110.67978791602923</c:v>
                </c:pt>
                <c:pt idx="28">
                  <c:v>111.18582244590317</c:v>
                </c:pt>
                <c:pt idx="29">
                  <c:v>111.65271344853454</c:v>
                </c:pt>
                <c:pt idx="30">
                  <c:v>112.08430754883597</c:v>
                </c:pt>
                <c:pt idx="31">
                  <c:v>112.48399986347756</c:v>
                </c:pt>
                <c:pt idx="32">
                  <c:v>112.85479494900179</c:v>
                </c:pt>
                <c:pt idx="33">
                  <c:v>113.19935852067941</c:v>
                </c:pt>
                <c:pt idx="34">
                  <c:v>113.52006148423042</c:v>
                </c:pt>
                <c:pt idx="35">
                  <c:v>113.81901754112199</c:v>
                </c:pt>
                <c:pt idx="36">
                  <c:v>114.09811540254118</c:v>
                </c:pt>
                <c:pt idx="37">
                  <c:v>114.35904646530898</c:v>
                </c:pt>
                <c:pt idx="38">
                  <c:v>114.60332865575752</c:v>
                </c:pt>
                <c:pt idx="39">
                  <c:v>114.83232702783343</c:v>
                </c:pt>
                <c:pt idx="40">
                  <c:v>115.04727160388884</c:v>
                </c:pt>
                <c:pt idx="41">
                  <c:v>115.24927286644846</c:v>
                </c:pt>
                <c:pt idx="42">
                  <c:v>115.43933524328237</c:v>
                </c:pt>
                <c:pt idx="43">
                  <c:v>115.61836887366549</c:v>
                </c:pt>
                <c:pt idx="44">
                  <c:v>115.78719989860986</c:v>
                </c:pt>
                <c:pt idx="45">
                  <c:v>115.94657948039419</c:v>
                </c:pt>
                <c:pt idx="46">
                  <c:v>116.09719172549865</c:v>
                </c:pt>
                <c:pt idx="47">
                  <c:v>116.2396606589674</c:v>
                </c:pt>
                <c:pt idx="48">
                  <c:v>116.37455637636261</c:v>
                </c:pt>
                <c:pt idx="49">
                  <c:v>116.50240048110538</c:v>
                </c:pt>
                <c:pt idx="50">
                  <c:v>116.62367089952643</c:v>
                </c:pt>
                <c:pt idx="51">
                  <c:v>116.73880615287997</c:v>
                </c:pt>
                <c:pt idx="52">
                  <c:v>116.84820915450942</c:v>
                </c:pt>
                <c:pt idx="53">
                  <c:v>116.95225059096262</c:v>
                </c:pt>
                <c:pt idx="54">
                  <c:v>117.05127193786478</c:v>
                </c:pt>
                <c:pt idx="55">
                  <c:v>117.14558815454605</c:v>
                </c:pt>
                <c:pt idx="56">
                  <c:v>117.23549009559919</c:v>
                </c:pt>
                <c:pt idx="57">
                  <c:v>117.32124667255859</c:v>
                </c:pt>
                <c:pt idx="58">
                  <c:v>117.40310679461226</c:v>
                </c:pt>
                <c:pt idx="59">
                  <c:v>117.48130111358117</c:v>
                </c:pt>
                <c:pt idx="60">
                  <c:v>117.55604359522803</c:v>
                </c:pt>
                <c:pt idx="61">
                  <c:v>117.62753293622208</c:v>
                </c:pt>
                <c:pt idx="62">
                  <c:v>117.69595384371686</c:v>
                </c:pt>
                <c:pt idx="63">
                  <c:v>117.761478192447</c:v>
                </c:pt>
                <c:pt idx="64">
                  <c:v>117.8242660724672</c:v>
                </c:pt>
                <c:pt idx="65">
                  <c:v>117.88446673910694</c:v>
                </c:pt>
                <c:pt idx="66">
                  <c:v>117.94221947536397</c:v>
                </c:pt>
                <c:pt idx="67">
                  <c:v>117.99765437578007</c:v>
                </c:pt>
                <c:pt idx="68">
                  <c:v>118.05089305981272</c:v>
                </c:pt>
                <c:pt idx="69">
                  <c:v>118.10204932181294</c:v>
                </c:pt>
                <c:pt idx="70">
                  <c:v>118.15122972392805</c:v>
                </c:pt>
                <c:pt idx="71">
                  <c:v>118.1985341375526</c:v>
                </c:pt>
                <c:pt idx="72">
                  <c:v>118.24405623833835</c:v>
                </c:pt>
                <c:pt idx="73">
                  <c:v>118.28788395923515</c:v>
                </c:pt>
                <c:pt idx="74">
                  <c:v>118.33009990555857</c:v>
                </c:pt>
                <c:pt idx="75">
                  <c:v>118.37078173565916</c:v>
                </c:pt>
                <c:pt idx="76">
                  <c:v>118.41000251039648</c:v>
                </c:pt>
                <c:pt idx="77">
                  <c:v>118.44783101429059</c:v>
                </c:pt>
                <c:pt idx="78">
                  <c:v>118.48433205093146</c:v>
                </c:pt>
                <c:pt idx="79">
                  <c:v>118.51956671496599</c:v>
                </c:pt>
                <c:pt idx="80">
                  <c:v>118.55359264275155</c:v>
                </c:pt>
                <c:pt idx="81">
                  <c:v>118.58646424355786</c:v>
                </c:pt>
                <c:pt idx="82">
                  <c:v>118.61823291301607</c:v>
                </c:pt>
                <c:pt idx="83">
                  <c:v>118.64894723034894</c:v>
                </c:pt>
                <c:pt idx="84">
                  <c:v>118.67865314076911</c:v>
                </c:pt>
                <c:pt idx="85">
                  <c:v>118.70739412430157</c:v>
                </c:pt>
                <c:pt idx="86">
                  <c:v>118.73521135216794</c:v>
                </c:pt>
                <c:pt idx="87">
                  <c:v>118.76214383176462</c:v>
                </c:pt>
                <c:pt idx="88">
                  <c:v>118.78822854117224</c:v>
                </c:pt>
                <c:pt idx="89">
                  <c:v>118.81350055404788</c:v>
                </c:pt>
                <c:pt idx="90">
                  <c:v>118.83799315567512</c:v>
                </c:pt>
                <c:pt idx="91">
                  <c:v>118.86173795087744</c:v>
                </c:pt>
                <c:pt idx="92">
                  <c:v>118.88476496443806</c:v>
                </c:pt>
                <c:pt idx="93">
                  <c:v>118.90710273461303</c:v>
                </c:pt>
                <c:pt idx="94">
                  <c:v>118.92877840027317</c:v>
                </c:pt>
                <c:pt idx="95">
                  <c:v>118.94981778216443</c:v>
                </c:pt>
                <c:pt idx="96">
                  <c:v>118.97024545873468</c:v>
                </c:pt>
                <c:pt idx="97">
                  <c:v>118.99008483693649</c:v>
                </c:pt>
                <c:pt idx="98">
                  <c:v>119.00935821838188</c:v>
                </c:pt>
                <c:pt idx="99">
                  <c:v>119.02808686119309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8"/>
          <c:order val="138"/>
          <c:spPr>
            <a:ln w="12700">
              <a:solidFill>
                <a:srgbClr val="993300"/>
              </a:solidFill>
              <a:prstDash val="sysDash"/>
            </a:ln>
          </c:spPr>
          <c:marker>
            <c:symbol val="none"/>
          </c:marker>
          <c:val>
            <c:numRef>
              <c:f>[1]Hoja1!$B$152:$GS$152</c:f>
              <c:numCache>
                <c:formatCode>General</c:formatCode>
                <c:ptCount val="200"/>
                <c:pt idx="0">
                  <c:v>0</c:v>
                </c:pt>
                <c:pt idx="1">
                  <c:v>18.28422408457357</c:v>
                </c:pt>
                <c:pt idx="2">
                  <c:v>34.272407228898416</c:v>
                </c:pt>
                <c:pt idx="3">
                  <c:v>47.241143355369495</c:v>
                </c:pt>
                <c:pt idx="4">
                  <c:v>57.583009941467679</c:v>
                </c:pt>
                <c:pt idx="5">
                  <c:v>65.921030530547625</c:v>
                </c:pt>
                <c:pt idx="6">
                  <c:v>72.765020003828596</c:v>
                </c:pt>
                <c:pt idx="7">
                  <c:v>78.477466793182771</c:v>
                </c:pt>
                <c:pt idx="8">
                  <c:v>83.311281953197152</c:v>
                </c:pt>
                <c:pt idx="9">
                  <c:v>87.446532499798323</c:v>
                </c:pt>
                <c:pt idx="10">
                  <c:v>91.01539746129599</c:v>
                </c:pt>
                <c:pt idx="11">
                  <c:v>94.117848272482959</c:v>
                </c:pt>
                <c:pt idx="12">
                  <c:v>96.831460437931597</c:v>
                </c:pt>
                <c:pt idx="13">
                  <c:v>99.217696846624762</c:v>
                </c:pt>
                <c:pt idx="14">
                  <c:v>101.32606782292606</c:v>
                </c:pt>
                <c:pt idx="15">
                  <c:v>103.19698485168632</c:v>
                </c:pt>
                <c:pt idx="16">
                  <c:v>104.86378501204491</c:v>
                </c:pt>
                <c:pt idx="17">
                  <c:v>106.35421045405116</c:v>
                </c:pt>
                <c:pt idx="18">
                  <c:v>107.6915172890148</c:v>
                </c:pt>
                <c:pt idx="19">
                  <c:v>108.89532431961207</c:v>
                </c:pt>
                <c:pt idx="20">
                  <c:v>109.98227389167896</c:v>
                </c:pt>
                <c:pt idx="21">
                  <c:v>110.96655372453417</c:v>
                </c:pt>
                <c:pt idx="22">
                  <c:v>111.86031374165223</c:v>
                </c:pt>
                <c:pt idx="23">
                  <c:v>112.67400223377911</c:v>
                </c:pt>
                <c:pt idx="24">
                  <c:v>113.41663916613138</c:v>
                </c:pt>
                <c:pt idx="25">
                  <c:v>114.09603993002911</c:v>
                </c:pt>
                <c:pt idx="26">
                  <c:v>114.71899963874847</c:v>
                </c:pt>
                <c:pt idx="27">
                  <c:v>115.29144574586378</c:v>
                </c:pt>
                <c:pt idx="28">
                  <c:v>115.81856504781581</c:v>
                </c:pt>
                <c:pt idx="29">
                  <c:v>116.30490984222348</c:v>
                </c:pt>
                <c:pt idx="30">
                  <c:v>116.75448703003747</c:v>
                </c:pt>
                <c:pt idx="31">
                  <c:v>117.17083319112247</c:v>
                </c:pt>
                <c:pt idx="32">
                  <c:v>117.55707807187686</c:v>
                </c:pt>
                <c:pt idx="33">
                  <c:v>117.91599845904105</c:v>
                </c:pt>
                <c:pt idx="34">
                  <c:v>118.25006404607336</c:v>
                </c:pt>
                <c:pt idx="35">
                  <c:v>118.5614766053354</c:v>
                </c:pt>
                <c:pt idx="36">
                  <c:v>118.85220354431374</c:v>
                </c:pt>
                <c:pt idx="37">
                  <c:v>119.12400673469685</c:v>
                </c:pt>
                <c:pt idx="38">
                  <c:v>119.37846734974741</c:v>
                </c:pt>
                <c:pt idx="39">
                  <c:v>119.61700732065981</c:v>
                </c:pt>
                <c:pt idx="40">
                  <c:v>119.84090792071754</c:v>
                </c:pt>
                <c:pt idx="41">
                  <c:v>120.05132590255047</c:v>
                </c:pt>
                <c:pt idx="42">
                  <c:v>120.24930754508581</c:v>
                </c:pt>
                <c:pt idx="43">
                  <c:v>120.43580091006821</c:v>
                </c:pt>
                <c:pt idx="44">
                  <c:v>120.61166656105193</c:v>
                </c:pt>
                <c:pt idx="45">
                  <c:v>120.77768695874396</c:v>
                </c:pt>
                <c:pt idx="46">
                  <c:v>120.93457471406109</c:v>
                </c:pt>
                <c:pt idx="47">
                  <c:v>121.08297985309103</c:v>
                </c:pt>
                <c:pt idx="48">
                  <c:v>121.22349622537772</c:v>
                </c:pt>
                <c:pt idx="49">
                  <c:v>121.3566671678181</c:v>
                </c:pt>
                <c:pt idx="50">
                  <c:v>121.48299052034004</c:v>
                </c:pt>
                <c:pt idx="51">
                  <c:v>121.60292307591664</c:v>
                </c:pt>
                <c:pt idx="52">
                  <c:v>121.71688453594732</c:v>
                </c:pt>
                <c:pt idx="53">
                  <c:v>121.82526103225273</c:v>
                </c:pt>
                <c:pt idx="54">
                  <c:v>121.92840826860915</c:v>
                </c:pt>
                <c:pt idx="55">
                  <c:v>122.02665432765212</c:v>
                </c:pt>
                <c:pt idx="56">
                  <c:v>122.12030218291582</c:v>
                </c:pt>
                <c:pt idx="57">
                  <c:v>122.20963195058187</c:v>
                </c:pt>
                <c:pt idx="58">
                  <c:v>122.29490291105444</c:v>
                </c:pt>
                <c:pt idx="59">
                  <c:v>122.37635532664704</c:v>
                </c:pt>
                <c:pt idx="60">
                  <c:v>122.45421207836253</c:v>
                </c:pt>
                <c:pt idx="61">
                  <c:v>122.52868014189799</c:v>
                </c:pt>
                <c:pt idx="62">
                  <c:v>122.59995192053839</c:v>
                </c:pt>
                <c:pt idx="63">
                  <c:v>122.66820645046562</c:v>
                </c:pt>
                <c:pt idx="64">
                  <c:v>122.73361049215333</c:v>
                </c:pt>
                <c:pt idx="65">
                  <c:v>122.79631951990307</c:v>
                </c:pt>
                <c:pt idx="66">
                  <c:v>122.8564786201708</c:v>
                </c:pt>
                <c:pt idx="67">
                  <c:v>122.91422330810424</c:v>
                </c:pt>
                <c:pt idx="68">
                  <c:v>122.96968027063826</c:v>
                </c:pt>
                <c:pt idx="69">
                  <c:v>123.02296804355514</c:v>
                </c:pt>
                <c:pt idx="70">
                  <c:v>123.07419762909171</c:v>
                </c:pt>
                <c:pt idx="71">
                  <c:v>123.12347305995063</c:v>
                </c:pt>
                <c:pt idx="72">
                  <c:v>123.17089191493577</c:v>
                </c:pt>
                <c:pt idx="73">
                  <c:v>123.21654579086994</c:v>
                </c:pt>
                <c:pt idx="74">
                  <c:v>123.26052073495684</c:v>
                </c:pt>
                <c:pt idx="75">
                  <c:v>123.30289764131163</c:v>
                </c:pt>
                <c:pt idx="76">
                  <c:v>123.34375261499633</c:v>
                </c:pt>
                <c:pt idx="77">
                  <c:v>123.38315730655269</c:v>
                </c:pt>
                <c:pt idx="78">
                  <c:v>123.42117921972026</c:v>
                </c:pt>
                <c:pt idx="79">
                  <c:v>123.45788199475624</c:v>
                </c:pt>
                <c:pt idx="80">
                  <c:v>123.49332566953288</c:v>
                </c:pt>
                <c:pt idx="81">
                  <c:v>123.52756692037276</c:v>
                </c:pt>
                <c:pt idx="82">
                  <c:v>123.56065928439173</c:v>
                </c:pt>
                <c:pt idx="83">
                  <c:v>123.59265336494681</c:v>
                </c:pt>
                <c:pt idx="84">
                  <c:v>123.62359702163448</c:v>
                </c:pt>
                <c:pt idx="85">
                  <c:v>123.65353554614747</c:v>
                </c:pt>
                <c:pt idx="86">
                  <c:v>123.68251182517494</c:v>
                </c:pt>
                <c:pt idx="87">
                  <c:v>123.71056649142147</c:v>
                </c:pt>
                <c:pt idx="88">
                  <c:v>123.73773806372108</c:v>
                </c:pt>
                <c:pt idx="89">
                  <c:v>123.76406307713322</c:v>
                </c:pt>
                <c:pt idx="90">
                  <c:v>123.78957620382825</c:v>
                </c:pt>
                <c:pt idx="91">
                  <c:v>123.81431036549733</c:v>
                </c:pt>
                <c:pt idx="92">
                  <c:v>123.83829683795632</c:v>
                </c:pt>
                <c:pt idx="93">
                  <c:v>123.86156534855525</c:v>
                </c:pt>
                <c:pt idx="94">
                  <c:v>123.88414416695122</c:v>
                </c:pt>
                <c:pt idx="95">
                  <c:v>123.90606018975461</c:v>
                </c:pt>
                <c:pt idx="96">
                  <c:v>123.92733901951529</c:v>
                </c:pt>
                <c:pt idx="97">
                  <c:v>123.94800503847551</c:v>
                </c:pt>
                <c:pt idx="98">
                  <c:v>123.96808147748112</c:v>
                </c:pt>
                <c:pt idx="99">
                  <c:v>123.98759048040947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39"/>
          <c:order val="139"/>
          <c:spPr>
            <a:ln w="12700">
              <a:solidFill>
                <a:srgbClr val="993366"/>
              </a:solidFill>
              <a:prstDash val="sysDash"/>
            </a:ln>
          </c:spPr>
          <c:marker>
            <c:symbol val="none"/>
          </c:marker>
          <c:val>
            <c:numRef>
              <c:f>[1]Hoja1!$B$153:$GS$153</c:f>
              <c:numCache>
                <c:formatCode>General</c:formatCode>
                <c:ptCount val="200"/>
                <c:pt idx="0">
                  <c:v>0</c:v>
                </c:pt>
                <c:pt idx="1">
                  <c:v>19.015593047956511</c:v>
                </c:pt>
                <c:pt idx="2">
                  <c:v>35.643303518054353</c:v>
                </c:pt>
                <c:pt idx="3">
                  <c:v>49.130789089584276</c:v>
                </c:pt>
                <c:pt idx="4">
                  <c:v>59.886330339126388</c:v>
                </c:pt>
                <c:pt idx="5">
                  <c:v>68.557871751769525</c:v>
                </c:pt>
                <c:pt idx="6">
                  <c:v>75.67562080398173</c:v>
                </c:pt>
                <c:pt idx="7">
                  <c:v>81.616565464910082</c:v>
                </c:pt>
                <c:pt idx="8">
                  <c:v>86.643733231325029</c:v>
                </c:pt>
                <c:pt idx="9">
                  <c:v>90.944393799790248</c:v>
                </c:pt>
                <c:pt idx="10">
                  <c:v>94.656013359747831</c:v>
                </c:pt>
                <c:pt idx="11">
                  <c:v>97.882562203382278</c:v>
                </c:pt>
                <c:pt idx="12">
                  <c:v>100.70471885544886</c:v>
                </c:pt>
                <c:pt idx="13">
                  <c:v>103.18640472048976</c:v>
                </c:pt>
                <c:pt idx="14">
                  <c:v>105.37911053584311</c:v>
                </c:pt>
                <c:pt idx="15">
                  <c:v>107.32486424575377</c:v>
                </c:pt>
                <c:pt idx="16">
                  <c:v>109.0583364125267</c:v>
                </c:pt>
                <c:pt idx="17">
                  <c:v>110.60837887221321</c:v>
                </c:pt>
                <c:pt idx="18">
                  <c:v>111.9991779805754</c:v>
                </c:pt>
                <c:pt idx="19">
                  <c:v>113.25113729239656</c:v>
                </c:pt>
                <c:pt idx="20">
                  <c:v>114.38156484734611</c:v>
                </c:pt>
                <c:pt idx="21">
                  <c:v>115.40521587351553</c:v>
                </c:pt>
                <c:pt idx="22">
                  <c:v>116.33472629131832</c:v>
                </c:pt>
                <c:pt idx="23">
                  <c:v>117.18096232313027</c:v>
                </c:pt>
                <c:pt idx="24">
                  <c:v>117.95330473277663</c:v>
                </c:pt>
                <c:pt idx="25">
                  <c:v>118.65988152723027</c:v>
                </c:pt>
                <c:pt idx="26">
                  <c:v>119.30775962429841</c:v>
                </c:pt>
                <c:pt idx="27">
                  <c:v>119.90310357569832</c:v>
                </c:pt>
                <c:pt idx="28">
                  <c:v>120.45130764972843</c:v>
                </c:pt>
                <c:pt idx="29">
                  <c:v>120.95710623591242</c:v>
                </c:pt>
                <c:pt idx="30">
                  <c:v>121.42466651123897</c:v>
                </c:pt>
                <c:pt idx="31">
                  <c:v>121.85766651876736</c:v>
                </c:pt>
                <c:pt idx="32">
                  <c:v>122.25936119475193</c:v>
                </c:pt>
                <c:pt idx="33">
                  <c:v>122.63263839740269</c:v>
                </c:pt>
                <c:pt idx="34">
                  <c:v>122.98006660791629</c:v>
                </c:pt>
                <c:pt idx="35">
                  <c:v>123.30393566954882</c:v>
                </c:pt>
                <c:pt idx="36">
                  <c:v>123.60629168608628</c:v>
                </c:pt>
                <c:pt idx="37">
                  <c:v>123.88896700408472</c:v>
                </c:pt>
                <c:pt idx="38">
                  <c:v>124.15360604373731</c:v>
                </c:pt>
                <c:pt idx="39">
                  <c:v>124.4016876134862</c:v>
                </c:pt>
                <c:pt idx="40">
                  <c:v>124.63454423754624</c:v>
                </c:pt>
                <c:pt idx="41">
                  <c:v>124.8533789386525</c:v>
                </c:pt>
                <c:pt idx="42">
                  <c:v>125.05927984688924</c:v>
                </c:pt>
                <c:pt idx="43">
                  <c:v>125.25323294647094</c:v>
                </c:pt>
                <c:pt idx="44">
                  <c:v>125.43613322349401</c:v>
                </c:pt>
                <c:pt idx="45">
                  <c:v>125.60879443709371</c:v>
                </c:pt>
                <c:pt idx="46">
                  <c:v>125.77195770262354</c:v>
                </c:pt>
                <c:pt idx="47">
                  <c:v>125.92629904721468</c:v>
                </c:pt>
                <c:pt idx="48">
                  <c:v>126.07243607439283</c:v>
                </c:pt>
                <c:pt idx="49">
                  <c:v>126.21093385453084</c:v>
                </c:pt>
                <c:pt idx="50">
                  <c:v>126.34231014115363</c:v>
                </c:pt>
                <c:pt idx="51">
                  <c:v>126.4670399989533</c:v>
                </c:pt>
                <c:pt idx="52">
                  <c:v>126.58555991738521</c:v>
                </c:pt>
                <c:pt idx="53">
                  <c:v>126.69827147354285</c:v>
                </c:pt>
                <c:pt idx="54">
                  <c:v>126.80554459935351</c:v>
                </c:pt>
                <c:pt idx="55">
                  <c:v>126.90772050075822</c:v>
                </c:pt>
                <c:pt idx="56">
                  <c:v>127.00511427023245</c:v>
                </c:pt>
                <c:pt idx="57">
                  <c:v>127.09801722860513</c:v>
                </c:pt>
                <c:pt idx="58">
                  <c:v>127.18669902749662</c:v>
                </c:pt>
                <c:pt idx="59">
                  <c:v>127.27140953971293</c:v>
                </c:pt>
                <c:pt idx="60">
                  <c:v>127.35238056149703</c:v>
                </c:pt>
                <c:pt idx="61">
                  <c:v>127.42982734757392</c:v>
                </c:pt>
                <c:pt idx="62">
                  <c:v>127.50394999735992</c:v>
                </c:pt>
                <c:pt idx="63">
                  <c:v>127.57493470848425</c:v>
                </c:pt>
                <c:pt idx="64">
                  <c:v>127.64295491183945</c:v>
                </c:pt>
                <c:pt idx="65">
                  <c:v>127.70817230069919</c:v>
                </c:pt>
                <c:pt idx="66">
                  <c:v>127.77073776497764</c:v>
                </c:pt>
                <c:pt idx="67">
                  <c:v>127.83079224042841</c:v>
                </c:pt>
                <c:pt idx="68">
                  <c:v>127.88846748146379</c:v>
                </c:pt>
                <c:pt idx="69">
                  <c:v>127.94388676529735</c:v>
                </c:pt>
                <c:pt idx="70">
                  <c:v>127.99716553425539</c:v>
                </c:pt>
                <c:pt idx="71">
                  <c:v>128.04841198234865</c:v>
                </c:pt>
                <c:pt idx="72">
                  <c:v>128.09772759153321</c:v>
                </c:pt>
                <c:pt idx="73">
                  <c:v>128.14520762250476</c:v>
                </c:pt>
                <c:pt idx="74">
                  <c:v>128.19094156435511</c:v>
                </c:pt>
                <c:pt idx="75">
                  <c:v>128.2350135469641</c:v>
                </c:pt>
                <c:pt idx="76">
                  <c:v>128.27750271959619</c:v>
                </c:pt>
                <c:pt idx="77">
                  <c:v>128.31848359881479</c:v>
                </c:pt>
                <c:pt idx="78">
                  <c:v>128.35802638850907</c:v>
                </c:pt>
                <c:pt idx="79">
                  <c:v>128.39619727454649</c:v>
                </c:pt>
                <c:pt idx="80">
                  <c:v>128.43305869631419</c:v>
                </c:pt>
                <c:pt idx="81">
                  <c:v>128.46866959718767</c:v>
                </c:pt>
                <c:pt idx="82">
                  <c:v>128.50308565576739</c:v>
                </c:pt>
                <c:pt idx="83">
                  <c:v>128.53635949954469</c:v>
                </c:pt>
                <c:pt idx="84">
                  <c:v>128.56854090249988</c:v>
                </c:pt>
                <c:pt idx="85">
                  <c:v>128.59967696799336</c:v>
                </c:pt>
                <c:pt idx="86">
                  <c:v>128.62981229818195</c:v>
                </c:pt>
                <c:pt idx="87">
                  <c:v>128.65898915107834</c:v>
                </c:pt>
                <c:pt idx="88">
                  <c:v>128.68724758626993</c:v>
                </c:pt>
                <c:pt idx="89">
                  <c:v>128.71462560021854</c:v>
                </c:pt>
                <c:pt idx="90">
                  <c:v>128.74115925198137</c:v>
                </c:pt>
                <c:pt idx="91">
                  <c:v>128.76688278011724</c:v>
                </c:pt>
                <c:pt idx="92">
                  <c:v>128.79182871147458</c:v>
                </c:pt>
                <c:pt idx="93">
                  <c:v>128.81602796249746</c:v>
                </c:pt>
                <c:pt idx="94">
                  <c:v>128.83950993362927</c:v>
                </c:pt>
                <c:pt idx="95">
                  <c:v>128.86230259734481</c:v>
                </c:pt>
                <c:pt idx="96">
                  <c:v>128.88443258029591</c:v>
                </c:pt>
                <c:pt idx="97">
                  <c:v>128.90592524001454</c:v>
                </c:pt>
                <c:pt idx="98">
                  <c:v>128.92680473658035</c:v>
                </c:pt>
                <c:pt idx="99">
                  <c:v>128.94709409962584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0"/>
          <c:order val="140"/>
          <c:spPr>
            <a:ln w="12700">
              <a:solidFill>
                <a:srgbClr val="333399"/>
              </a:solidFill>
              <a:prstDash val="sysDash"/>
            </a:ln>
          </c:spPr>
          <c:marker>
            <c:symbol val="none"/>
          </c:marker>
          <c:val>
            <c:numRef>
              <c:f>[1]Hoja1!$B$154:$GS$154</c:f>
              <c:numCache>
                <c:formatCode>General</c:formatCode>
                <c:ptCount val="200"/>
                <c:pt idx="0">
                  <c:v>0</c:v>
                </c:pt>
                <c:pt idx="1">
                  <c:v>21.006347182788318</c:v>
                </c:pt>
                <c:pt idx="2">
                  <c:v>37.972014247751318</c:v>
                </c:pt>
                <c:pt idx="3">
                  <c:v>50.934360394780853</c:v>
                </c:pt>
                <c:pt idx="4">
                  <c:v>60.979345223087506</c:v>
                </c:pt>
                <c:pt idx="5">
                  <c:v>68.901566352003371</c:v>
                </c:pt>
                <c:pt idx="6">
                  <c:v>75.227410186189132</c:v>
                </c:pt>
                <c:pt idx="7">
                  <c:v>80.32666316321631</c:v>
                </c:pt>
                <c:pt idx="8">
                  <c:v>84.471777475949366</c:v>
                </c:pt>
                <c:pt idx="9">
                  <c:v>87.868460231156547</c:v>
                </c:pt>
                <c:pt idx="10">
                  <c:v>90.673876786613206</c:v>
                </c:pt>
                <c:pt idx="11">
                  <c:v>93.00893859276097</c:v>
                </c:pt>
                <c:pt idx="12">
                  <c:v>94.967183320170307</c:v>
                </c:pt>
                <c:pt idx="13">
                  <c:v>96.621373814431777</c:v>
                </c:pt>
                <c:pt idx="14">
                  <c:v>98.028447837092529</c:v>
                </c:pt>
                <c:pt idx="15">
                  <c:v>99.23324134288147</c:v>
                </c:pt>
                <c:pt idx="16">
                  <c:v>100.27129343866049</c:v>
                </c:pt>
                <c:pt idx="17">
                  <c:v>101.1709638147706</c:v>
                </c:pt>
                <c:pt idx="18">
                  <c:v>101.95503600885407</c:v>
                </c:pt>
                <c:pt idx="19">
                  <c:v>102.6419362031402</c:v>
                </c:pt>
                <c:pt idx="20">
                  <c:v>103.24666417129478</c:v>
                </c:pt>
                <c:pt idx="21">
                  <c:v>103.78150815192492</c:v>
                </c:pt>
                <c:pt idx="22">
                  <c:v>104.25659693426996</c:v>
                </c:pt>
                <c:pt idx="23">
                  <c:v>104.68032875454745</c:v>
                </c:pt>
                <c:pt idx="24">
                  <c:v>105.05970650127409</c:v>
                </c:pt>
                <c:pt idx="25">
                  <c:v>105.40060128021405</c:v>
                </c:pt>
                <c:pt idx="26">
                  <c:v>105.70796089213211</c:v>
                </c:pt>
                <c:pt idx="27">
                  <c:v>105.98597570891779</c:v>
                </c:pt>
                <c:pt idx="28">
                  <c:v>106.23821141385288</c:v>
                </c:pt>
                <c:pt idx="29">
                  <c:v>106.46771582076218</c:v>
                </c:pt>
                <c:pt idx="30">
                  <c:v>106.67710530113186</c:v>
                </c:pt>
                <c:pt idx="31">
                  <c:v>106.86863507980874</c:v>
                </c:pt>
                <c:pt idx="32">
                  <c:v>107.04425670047608</c:v>
                </c:pt>
                <c:pt idx="33">
                  <c:v>107.2056652326404</c:v>
                </c:pt>
                <c:pt idx="34">
                  <c:v>107.35433823431443</c:v>
                </c:pt>
                <c:pt idx="35">
                  <c:v>107.49156805618254</c:v>
                </c:pt>
                <c:pt idx="36">
                  <c:v>107.61848874214589</c:v>
                </c:pt>
                <c:pt idx="37">
                  <c:v>107.73609852425265</c:v>
                </c:pt>
                <c:pt idx="38">
                  <c:v>107.84527870956525</c:v>
                </c:pt>
                <c:pt idx="39">
                  <c:v>107.94680959932354</c:v>
                </c:pt>
                <c:pt idx="40">
                  <c:v>108.04138395690022</c:v>
                </c:pt>
                <c:pt idx="41">
                  <c:v>108.1296184429806</c:v>
                </c:pt>
                <c:pt idx="42">
                  <c:v>108.21206335840536</c:v>
                </c:pt>
                <c:pt idx="43">
                  <c:v>108.28921097280626</c:v>
                </c:pt>
                <c:pt idx="44">
                  <c:v>108.36150266717054</c:v>
                </c:pt>
                <c:pt idx="45">
                  <c:v>108.4293350781869</c:v>
                </c:pt>
                <c:pt idx="46">
                  <c:v>108.49306539963698</c:v>
                </c:pt>
                <c:pt idx="47">
                  <c:v>108.55301596962509</c:v>
                </c:pt>
                <c:pt idx="48">
                  <c:v>108.6094782508562</c:v>
                </c:pt>
                <c:pt idx="49">
                  <c:v>108.66271629350882</c:v>
                </c:pt>
                <c:pt idx="50">
                  <c:v>108.71296975574199</c:v>
                </c:pt>
                <c:pt idx="51">
                  <c:v>108.76045654491791</c:v>
                </c:pt>
                <c:pt idx="52">
                  <c:v>108.80537513273285</c:v>
                </c:pt>
                <c:pt idx="53">
                  <c:v>108.84790658924403</c:v>
                </c:pt>
                <c:pt idx="54">
                  <c:v>108.88821637395053</c:v>
                </c:pt>
                <c:pt idx="55">
                  <c:v>108.92645591638322</c:v>
                </c:pt>
                <c:pt idx="56">
                  <c:v>108.96276401388427</c:v>
                </c:pt>
                <c:pt idx="57">
                  <c:v>108.99726807024486</c:v>
                </c:pt>
                <c:pt idx="58">
                  <c:v>109.03008519549246</c:v>
                </c:pt>
                <c:pt idx="59">
                  <c:v>109.06132318426529</c:v>
                </c:pt>
                <c:pt idx="60">
                  <c:v>109.09108138779622</c:v>
                </c:pt>
                <c:pt idx="61">
                  <c:v>109.1194514924766</c:v>
                </c:pt>
                <c:pt idx="62">
                  <c:v>109.14651821622515</c:v>
                </c:pt>
                <c:pt idx="63">
                  <c:v>109.17235993239741</c:v>
                </c:pt>
                <c:pt idx="64">
                  <c:v>109.19704922969738</c:v>
                </c:pt>
                <c:pt idx="65">
                  <c:v>109.22065341546087</c:v>
                </c:pt>
                <c:pt idx="66">
                  <c:v>109.24323496874226</c:v>
                </c:pt>
                <c:pt idx="67">
                  <c:v>109.26485194882848</c:v>
                </c:pt>
                <c:pt idx="68">
                  <c:v>109.28555836410722</c:v>
                </c:pt>
                <c:pt idx="69">
                  <c:v>109.30540450561359</c:v>
                </c:pt>
                <c:pt idx="70">
                  <c:v>109.32443724905802</c:v>
                </c:pt>
                <c:pt idx="71">
                  <c:v>109.34270032868424</c:v>
                </c:pt>
                <c:pt idx="72">
                  <c:v>109.36023458591305</c:v>
                </c:pt>
                <c:pt idx="73">
                  <c:v>109.37707819538333</c:v>
                </c:pt>
                <c:pt idx="74">
                  <c:v>109.39326687070287</c:v>
                </c:pt>
                <c:pt idx="75">
                  <c:v>109.40883405195883</c:v>
                </c:pt>
                <c:pt idx="76">
                  <c:v>109.42381107680842</c:v>
                </c:pt>
                <c:pt idx="77">
                  <c:v>109.43822733676902</c:v>
                </c:pt>
                <c:pt idx="78">
                  <c:v>109.45211042014986</c:v>
                </c:pt>
                <c:pt idx="79">
                  <c:v>109.46548624291137</c:v>
                </c:pt>
                <c:pt idx="80">
                  <c:v>109.47837916860118</c:v>
                </c:pt>
                <c:pt idx="81">
                  <c:v>109.49081211839454</c:v>
                </c:pt>
                <c:pt idx="82">
                  <c:v>109.50280667215929</c:v>
                </c:pt>
                <c:pt idx="83">
                  <c:v>109.51438316137072</c:v>
                </c:pt>
                <c:pt idx="84">
                  <c:v>109.52556075461766</c:v>
                </c:pt>
                <c:pt idx="85">
                  <c:v>109.5363575363658</c:v>
                </c:pt>
                <c:pt idx="86">
                  <c:v>109.54679057957816</c:v>
                </c:pt>
                <c:pt idx="87">
                  <c:v>109.55687601273321</c:v>
                </c:pt>
                <c:pt idx="88">
                  <c:v>109.56662908172829</c:v>
                </c:pt>
                <c:pt idx="89">
                  <c:v>109.57606420710876</c:v>
                </c:pt>
                <c:pt idx="90">
                  <c:v>109.58519503702142</c:v>
                </c:pt>
                <c:pt idx="91">
                  <c:v>109.59403449625276</c:v>
                </c:pt>
                <c:pt idx="92">
                  <c:v>109.60259483167887</c:v>
                </c:pt>
                <c:pt idx="93">
                  <c:v>109.61088765442337</c:v>
                </c:pt>
                <c:pt idx="94">
                  <c:v>109.61892397899298</c:v>
                </c:pt>
                <c:pt idx="95">
                  <c:v>109.62671425963516</c:v>
                </c:pt>
                <c:pt idx="96">
                  <c:v>109.63426842414066</c:v>
                </c:pt>
                <c:pt idx="97">
                  <c:v>109.64159590529393</c:v>
                </c:pt>
                <c:pt idx="98">
                  <c:v>109.64870567015635</c:v>
                </c:pt>
                <c:pt idx="99">
                  <c:v>109.65560624735079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1"/>
          <c:order val="141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val>
            <c:numRef>
              <c:f>[1]Hoja1!$B$155:$GS$155</c:f>
              <c:numCache>
                <c:formatCode>General</c:formatCode>
                <c:ptCount val="200"/>
                <c:pt idx="0">
                  <c:v>0</c:v>
                </c:pt>
                <c:pt idx="1">
                  <c:v>21.961181145642332</c:v>
                </c:pt>
                <c:pt idx="2">
                  <c:v>39.698014895376382</c:v>
                </c:pt>
                <c:pt idx="3">
                  <c:v>53.249558594543622</c:v>
                </c:pt>
                <c:pt idx="4">
                  <c:v>63.751133642318756</c:v>
                </c:pt>
                <c:pt idx="5">
                  <c:v>72.03345573163989</c:v>
                </c:pt>
                <c:pt idx="6">
                  <c:v>78.646837921924998</c:v>
                </c:pt>
                <c:pt idx="7">
                  <c:v>83.977875125180688</c:v>
                </c:pt>
                <c:pt idx="8">
                  <c:v>88.311403724856163</c:v>
                </c:pt>
                <c:pt idx="9">
                  <c:v>91.862481150754576</c:v>
                </c:pt>
                <c:pt idx="10">
                  <c:v>94.795416640550172</c:v>
                </c:pt>
                <c:pt idx="11">
                  <c:v>97.236617619704646</c:v>
                </c:pt>
                <c:pt idx="12">
                  <c:v>99.283873471087134</c:v>
                </c:pt>
                <c:pt idx="13">
                  <c:v>101.01325444236049</c:v>
                </c:pt>
                <c:pt idx="14">
                  <c:v>102.48428637514219</c:v>
                </c:pt>
                <c:pt idx="15">
                  <c:v>103.74384322210335</c:v>
                </c:pt>
                <c:pt idx="16">
                  <c:v>104.82907950405415</c:v>
                </c:pt>
                <c:pt idx="17">
                  <c:v>105.76964398816926</c:v>
                </c:pt>
                <c:pt idx="18">
                  <c:v>106.58935582743835</c:v>
                </c:pt>
                <c:pt idx="19">
                  <c:v>107.30747875782839</c:v>
                </c:pt>
                <c:pt idx="20">
                  <c:v>107.93969436089908</c:v>
                </c:pt>
                <c:pt idx="21">
                  <c:v>108.49884943155787</c:v>
                </c:pt>
                <c:pt idx="22">
                  <c:v>108.99553315855496</c:v>
                </c:pt>
                <c:pt idx="23">
                  <c:v>109.43852551611779</c:v>
                </c:pt>
                <c:pt idx="24">
                  <c:v>109.83514770587746</c:v>
                </c:pt>
                <c:pt idx="25">
                  <c:v>110.19153770204196</c:v>
                </c:pt>
                <c:pt idx="26">
                  <c:v>110.51286820541084</c:v>
                </c:pt>
                <c:pt idx="27">
                  <c:v>110.80352005932315</c:v>
                </c:pt>
                <c:pt idx="28">
                  <c:v>111.06722102357347</c:v>
                </c:pt>
                <c:pt idx="29">
                  <c:v>111.30715744897864</c:v>
                </c:pt>
                <c:pt idx="30">
                  <c:v>111.5260646330015</c:v>
                </c:pt>
                <c:pt idx="31">
                  <c:v>111.72630031070914</c:v>
                </c:pt>
                <c:pt idx="32">
                  <c:v>111.90990473231591</c:v>
                </c:pt>
                <c:pt idx="33">
                  <c:v>112.07865001594223</c:v>
                </c:pt>
                <c:pt idx="34">
                  <c:v>112.23408088132872</c:v>
                </c:pt>
                <c:pt idx="35">
                  <c:v>112.37754842237267</c:v>
                </c:pt>
                <c:pt idx="36">
                  <c:v>112.51023823042524</c:v>
                </c:pt>
                <c:pt idx="37">
                  <c:v>112.63319391171868</c:v>
                </c:pt>
                <c:pt idx="38">
                  <c:v>112.74733683272731</c:v>
                </c:pt>
                <c:pt idx="39">
                  <c:v>112.85348276292916</c:v>
                </c:pt>
                <c:pt idx="40">
                  <c:v>112.95235595494114</c:v>
                </c:pt>
                <c:pt idx="41">
                  <c:v>113.04460109947972</c:v>
                </c:pt>
                <c:pt idx="42">
                  <c:v>113.13079351106015</c:v>
                </c:pt>
                <c:pt idx="43">
                  <c:v>113.21144783520654</c:v>
                </c:pt>
                <c:pt idx="44">
                  <c:v>113.28702551567829</c:v>
                </c:pt>
                <c:pt idx="45">
                  <c:v>113.35794121810449</c:v>
                </c:pt>
                <c:pt idx="46">
                  <c:v>113.42456837234775</c:v>
                </c:pt>
                <c:pt idx="47">
                  <c:v>113.48724396824441</c:v>
                </c:pt>
                <c:pt idx="48">
                  <c:v>113.54627271680421</c:v>
                </c:pt>
                <c:pt idx="49">
                  <c:v>113.6019306704865</c:v>
                </c:pt>
                <c:pt idx="50">
                  <c:v>113.654468381003</c:v>
                </c:pt>
                <c:pt idx="51">
                  <c:v>113.70411366059601</c:v>
                </c:pt>
                <c:pt idx="52">
                  <c:v>113.75107400240252</c:v>
                </c:pt>
                <c:pt idx="53">
                  <c:v>113.79553870693694</c:v>
                </c:pt>
                <c:pt idx="54">
                  <c:v>113.83768075458464</c:v>
                </c:pt>
                <c:pt idx="55">
                  <c:v>113.877658458037</c:v>
                </c:pt>
                <c:pt idx="56">
                  <c:v>113.91561692360628</c:v>
                </c:pt>
                <c:pt idx="57">
                  <c:v>113.95168934616508</c:v>
                </c:pt>
                <c:pt idx="58">
                  <c:v>113.98599815892393</c:v>
                </c:pt>
                <c:pt idx="59">
                  <c:v>114.01865605627735</c:v>
                </c:pt>
                <c:pt idx="60">
                  <c:v>114.04976690542333</c:v>
                </c:pt>
                <c:pt idx="61">
                  <c:v>114.07942656031645</c:v>
                </c:pt>
                <c:pt idx="62">
                  <c:v>114.10772358968993</c:v>
                </c:pt>
                <c:pt idx="63">
                  <c:v>114.13473992932457</c:v>
                </c:pt>
                <c:pt idx="64">
                  <c:v>114.1605514674109</c:v>
                </c:pt>
                <c:pt idx="65">
                  <c:v>114.1852285707091</c:v>
                </c:pt>
                <c:pt idx="66">
                  <c:v>114.20883655823054</c:v>
                </c:pt>
                <c:pt idx="67">
                  <c:v>114.23143612832069</c:v>
                </c:pt>
                <c:pt idx="68">
                  <c:v>114.2530837442939</c:v>
                </c:pt>
                <c:pt idx="69">
                  <c:v>114.27383198314149</c:v>
                </c:pt>
                <c:pt idx="70">
                  <c:v>114.29372985128794</c:v>
                </c:pt>
                <c:pt idx="71">
                  <c:v>114.31282307089717</c:v>
                </c:pt>
                <c:pt idx="72">
                  <c:v>114.33115433981818</c:v>
                </c:pt>
                <c:pt idx="73">
                  <c:v>114.34876356790076</c:v>
                </c:pt>
                <c:pt idx="74">
                  <c:v>114.36568809209847</c:v>
                </c:pt>
                <c:pt idx="75">
                  <c:v>114.38196287250243</c:v>
                </c:pt>
                <c:pt idx="76">
                  <c:v>114.3976206712088</c:v>
                </c:pt>
                <c:pt idx="77">
                  <c:v>114.41269221571307</c:v>
                </c:pt>
                <c:pt idx="78">
                  <c:v>114.4272063483385</c:v>
                </c:pt>
                <c:pt idx="79">
                  <c:v>114.4411901630437</c:v>
                </c:pt>
                <c:pt idx="80">
                  <c:v>114.45466913081032</c:v>
                </c:pt>
                <c:pt idx="81">
                  <c:v>114.46766721468521</c:v>
                </c:pt>
                <c:pt idx="82">
                  <c:v>114.48020697543926</c:v>
                </c:pt>
                <c:pt idx="83">
                  <c:v>114.49230966870574</c:v>
                </c:pt>
                <c:pt idx="84">
                  <c:v>114.503995334373</c:v>
                </c:pt>
                <c:pt idx="85">
                  <c:v>114.51528287892788</c:v>
                </c:pt>
                <c:pt idx="86">
                  <c:v>114.52619015137716</c:v>
                </c:pt>
                <c:pt idx="87">
                  <c:v>114.536734013312</c:v>
                </c:pt>
                <c:pt idx="88">
                  <c:v>114.54693040362504</c:v>
                </c:pt>
                <c:pt idx="89">
                  <c:v>114.55679439834097</c:v>
                </c:pt>
                <c:pt idx="90">
                  <c:v>114.56634026597695</c:v>
                </c:pt>
                <c:pt idx="91">
                  <c:v>114.5755815188097</c:v>
                </c:pt>
                <c:pt idx="92">
                  <c:v>114.58453096039155</c:v>
                </c:pt>
                <c:pt idx="93">
                  <c:v>114.59320072962443</c:v>
                </c:pt>
                <c:pt idx="94">
                  <c:v>114.60160234167448</c:v>
                </c:pt>
                <c:pt idx="95">
                  <c:v>114.60974672598221</c:v>
                </c:pt>
                <c:pt idx="96">
                  <c:v>114.6176442616016</c:v>
                </c:pt>
                <c:pt idx="97">
                  <c:v>114.62530481008002</c:v>
                </c:pt>
                <c:pt idx="98">
                  <c:v>114.63273774607255</c:v>
                </c:pt>
                <c:pt idx="99">
                  <c:v>114.63995198586673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2"/>
          <c:order val="142"/>
          <c:spPr>
            <a:ln w="12700">
              <a:solidFill>
                <a:srgbClr val="FFFFFF"/>
              </a:solidFill>
              <a:prstDash val="sysDash"/>
            </a:ln>
          </c:spPr>
          <c:marker>
            <c:symbol val="none"/>
          </c:marker>
          <c:val>
            <c:numRef>
              <c:f>[1]Hoja1!$B$156:$GS$156</c:f>
              <c:numCache>
                <c:formatCode>General</c:formatCode>
                <c:ptCount val="200"/>
                <c:pt idx="0">
                  <c:v>0</c:v>
                </c:pt>
                <c:pt idx="1">
                  <c:v>22.916015108496346</c:v>
                </c:pt>
                <c:pt idx="2">
                  <c:v>41.424015543001438</c:v>
                </c:pt>
                <c:pt idx="3">
                  <c:v>55.564756794306383</c:v>
                </c:pt>
                <c:pt idx="4">
                  <c:v>66.522922061550005</c:v>
                </c:pt>
                <c:pt idx="5">
                  <c:v>75.165345111276409</c:v>
                </c:pt>
                <c:pt idx="6">
                  <c:v>82.066265657660864</c:v>
                </c:pt>
                <c:pt idx="7">
                  <c:v>87.629087087145066</c:v>
                </c:pt>
                <c:pt idx="8">
                  <c:v>92.151029973762945</c:v>
                </c:pt>
                <c:pt idx="9">
                  <c:v>95.85650207035259</c:v>
                </c:pt>
                <c:pt idx="10">
                  <c:v>98.916956494487138</c:v>
                </c:pt>
                <c:pt idx="11">
                  <c:v>101.46429664664834</c:v>
                </c:pt>
                <c:pt idx="12">
                  <c:v>103.60056362200397</c:v>
                </c:pt>
                <c:pt idx="13">
                  <c:v>105.40513507028921</c:v>
                </c:pt>
                <c:pt idx="14">
                  <c:v>106.94012491319185</c:v>
                </c:pt>
                <c:pt idx="15">
                  <c:v>108.25444510132525</c:v>
                </c:pt>
                <c:pt idx="16">
                  <c:v>109.38686556944781</c:v>
                </c:pt>
                <c:pt idx="17">
                  <c:v>110.36832416156793</c:v>
                </c:pt>
                <c:pt idx="18">
                  <c:v>111.22367564602263</c:v>
                </c:pt>
                <c:pt idx="19">
                  <c:v>111.97302131251659</c:v>
                </c:pt>
                <c:pt idx="20">
                  <c:v>112.6327245505034</c:v>
                </c:pt>
                <c:pt idx="21">
                  <c:v>113.21619071119083</c:v>
                </c:pt>
                <c:pt idx="22">
                  <c:v>113.73446938283996</c:v>
                </c:pt>
                <c:pt idx="23">
                  <c:v>114.19672227768812</c:v>
                </c:pt>
                <c:pt idx="24">
                  <c:v>114.61058891048083</c:v>
                </c:pt>
                <c:pt idx="25">
                  <c:v>114.98247412386986</c:v>
                </c:pt>
                <c:pt idx="26">
                  <c:v>115.31777551868957</c:v>
                </c:pt>
                <c:pt idx="27">
                  <c:v>115.6210644097285</c:v>
                </c:pt>
                <c:pt idx="28">
                  <c:v>115.89623063329405</c:v>
                </c:pt>
                <c:pt idx="29">
                  <c:v>116.14659907719511</c:v>
                </c:pt>
                <c:pt idx="30">
                  <c:v>116.37502396487112</c:v>
                </c:pt>
                <c:pt idx="31">
                  <c:v>116.58396554160953</c:v>
                </c:pt>
                <c:pt idx="32">
                  <c:v>116.77555276415573</c:v>
                </c:pt>
                <c:pt idx="33">
                  <c:v>116.95163479924408</c:v>
                </c:pt>
                <c:pt idx="34">
                  <c:v>117.11382352834302</c:v>
                </c:pt>
                <c:pt idx="35">
                  <c:v>117.26352878856278</c:v>
                </c:pt>
                <c:pt idx="36">
                  <c:v>117.4019877187046</c:v>
                </c:pt>
                <c:pt idx="37">
                  <c:v>117.5302892991847</c:v>
                </c:pt>
                <c:pt idx="38">
                  <c:v>117.64939495588936</c:v>
                </c:pt>
                <c:pt idx="39">
                  <c:v>117.76015592653476</c:v>
                </c:pt>
                <c:pt idx="40">
                  <c:v>117.86332795298205</c:v>
                </c:pt>
                <c:pt idx="41">
                  <c:v>117.95958375597884</c:v>
                </c:pt>
                <c:pt idx="42">
                  <c:v>118.04952366371494</c:v>
                </c:pt>
                <c:pt idx="43">
                  <c:v>118.13368469760682</c:v>
                </c:pt>
                <c:pt idx="44">
                  <c:v>118.21254836418605</c:v>
                </c:pt>
                <c:pt idx="45">
                  <c:v>118.28654735802206</c:v>
                </c:pt>
                <c:pt idx="46">
                  <c:v>118.35607134505852</c:v>
                </c:pt>
                <c:pt idx="47">
                  <c:v>118.42147196686373</c:v>
                </c:pt>
                <c:pt idx="48">
                  <c:v>118.48306718275222</c:v>
                </c:pt>
                <c:pt idx="49">
                  <c:v>118.54114504746417</c:v>
                </c:pt>
                <c:pt idx="50">
                  <c:v>118.595967006264</c:v>
                </c:pt>
                <c:pt idx="51">
                  <c:v>118.6477707762741</c:v>
                </c:pt>
                <c:pt idx="52">
                  <c:v>118.69677287207219</c:v>
                </c:pt>
                <c:pt idx="53">
                  <c:v>118.74317082462986</c:v>
                </c:pt>
                <c:pt idx="54">
                  <c:v>118.78714513521875</c:v>
                </c:pt>
                <c:pt idx="55">
                  <c:v>118.82886099969078</c:v>
                </c:pt>
                <c:pt idx="56">
                  <c:v>118.86846983332829</c:v>
                </c:pt>
                <c:pt idx="57">
                  <c:v>118.90611062208531</c:v>
                </c:pt>
                <c:pt idx="58">
                  <c:v>118.94191112235541</c:v>
                </c:pt>
                <c:pt idx="59">
                  <c:v>118.97598892828941</c:v>
                </c:pt>
                <c:pt idx="60">
                  <c:v>119.00845242305043</c:v>
                </c:pt>
                <c:pt idx="61">
                  <c:v>119.0394016281563</c:v>
                </c:pt>
                <c:pt idx="62">
                  <c:v>119.0689289631547</c:v>
                </c:pt>
                <c:pt idx="63">
                  <c:v>119.09711992625172</c:v>
                </c:pt>
                <c:pt idx="64">
                  <c:v>119.12405370512442</c:v>
                </c:pt>
                <c:pt idx="65">
                  <c:v>119.14980372595731</c:v>
                </c:pt>
                <c:pt idx="66">
                  <c:v>119.17443814771883</c:v>
                </c:pt>
                <c:pt idx="67">
                  <c:v>119.1980203078129</c:v>
                </c:pt>
                <c:pt idx="68">
                  <c:v>119.22060912448059</c:v>
                </c:pt>
                <c:pt idx="69">
                  <c:v>119.24225946066937</c:v>
                </c:pt>
                <c:pt idx="70">
                  <c:v>119.26302245351783</c:v>
                </c:pt>
                <c:pt idx="71">
                  <c:v>119.28294581311009</c:v>
                </c:pt>
                <c:pt idx="72">
                  <c:v>119.30207409372332</c:v>
                </c:pt>
                <c:pt idx="73">
                  <c:v>119.32044894041819</c:v>
                </c:pt>
                <c:pt idx="74">
                  <c:v>119.33810931349404</c:v>
                </c:pt>
                <c:pt idx="75">
                  <c:v>119.35509169304601</c:v>
                </c:pt>
                <c:pt idx="76">
                  <c:v>119.37143026560918</c:v>
                </c:pt>
                <c:pt idx="77">
                  <c:v>119.38715709465711</c:v>
                </c:pt>
                <c:pt idx="78">
                  <c:v>119.40230227652712</c:v>
                </c:pt>
                <c:pt idx="79">
                  <c:v>119.41689408317603</c:v>
                </c:pt>
                <c:pt idx="80">
                  <c:v>119.43095909301947</c:v>
                </c:pt>
                <c:pt idx="81">
                  <c:v>119.44452231097587</c:v>
                </c:pt>
                <c:pt idx="82">
                  <c:v>119.45760727871924</c:v>
                </c:pt>
                <c:pt idx="83">
                  <c:v>119.47023617604079</c:v>
                </c:pt>
                <c:pt idx="84">
                  <c:v>119.48242991412836</c:v>
                </c:pt>
                <c:pt idx="85">
                  <c:v>119.49420822148996</c:v>
                </c:pt>
                <c:pt idx="86">
                  <c:v>119.50558972317617</c:v>
                </c:pt>
                <c:pt idx="87">
                  <c:v>119.51659201389077</c:v>
                </c:pt>
                <c:pt idx="88">
                  <c:v>119.52723172552177</c:v>
                </c:pt>
                <c:pt idx="89">
                  <c:v>119.53752458957318</c:v>
                </c:pt>
                <c:pt idx="90">
                  <c:v>119.54748549493246</c:v>
                </c:pt>
                <c:pt idx="91">
                  <c:v>119.55712854136665</c:v>
                </c:pt>
                <c:pt idx="92">
                  <c:v>119.56646708910422</c:v>
                </c:pt>
                <c:pt idx="93">
                  <c:v>119.57551380482549</c:v>
                </c:pt>
                <c:pt idx="94">
                  <c:v>119.58428070435598</c:v>
                </c:pt>
                <c:pt idx="95">
                  <c:v>119.59277919232926</c:v>
                </c:pt>
                <c:pt idx="96">
                  <c:v>119.60102009906254</c:v>
                </c:pt>
                <c:pt idx="97">
                  <c:v>119.60901371486611</c:v>
                </c:pt>
                <c:pt idx="98">
                  <c:v>119.61676982198874</c:v>
                </c:pt>
                <c:pt idx="99">
                  <c:v>119.62429772438269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3"/>
          <c:order val="143"/>
          <c:spPr>
            <a:ln w="12700">
              <a:solidFill>
                <a:srgbClr val="FF0000"/>
              </a:solidFill>
              <a:prstDash val="sysDash"/>
            </a:ln>
          </c:spPr>
          <c:marker>
            <c:symbol val="none"/>
          </c:marker>
          <c:val>
            <c:numRef>
              <c:f>[1]Hoja1!$B$157:$GS$157</c:f>
              <c:numCache>
                <c:formatCode>General</c:formatCode>
                <c:ptCount val="200"/>
                <c:pt idx="0">
                  <c:v>0</c:v>
                </c:pt>
                <c:pt idx="1">
                  <c:v>23.87084907135036</c:v>
                </c:pt>
                <c:pt idx="2">
                  <c:v>43.150016190626502</c:v>
                </c:pt>
                <c:pt idx="3">
                  <c:v>57.879954994069152</c:v>
                </c:pt>
                <c:pt idx="4">
                  <c:v>69.294710480781262</c:v>
                </c:pt>
                <c:pt idx="5">
                  <c:v>78.297234490912928</c:v>
                </c:pt>
                <c:pt idx="6">
                  <c:v>85.48569339339673</c:v>
                </c:pt>
                <c:pt idx="7">
                  <c:v>91.280299049109445</c:v>
                </c:pt>
                <c:pt idx="8">
                  <c:v>95.990656222669742</c:v>
                </c:pt>
                <c:pt idx="9">
                  <c:v>99.850522989950619</c:v>
                </c:pt>
                <c:pt idx="10">
                  <c:v>103.0384963484241</c:v>
                </c:pt>
                <c:pt idx="11">
                  <c:v>105.69197567359201</c:v>
                </c:pt>
                <c:pt idx="12">
                  <c:v>107.9172537729208</c:v>
                </c:pt>
                <c:pt idx="13">
                  <c:v>109.79701569821792</c:v>
                </c:pt>
                <c:pt idx="14">
                  <c:v>111.39596345124151</c:v>
                </c:pt>
                <c:pt idx="15">
                  <c:v>112.76504698054713</c:v>
                </c:pt>
                <c:pt idx="16">
                  <c:v>113.94465163484146</c:v>
                </c:pt>
                <c:pt idx="17">
                  <c:v>114.96700433496659</c:v>
                </c:pt>
                <c:pt idx="18">
                  <c:v>115.8579954646069</c:v>
                </c:pt>
                <c:pt idx="19">
                  <c:v>116.63856386720478</c:v>
                </c:pt>
                <c:pt idx="20">
                  <c:v>117.3257547401077</c:v>
                </c:pt>
                <c:pt idx="21">
                  <c:v>117.93353199082378</c:v>
                </c:pt>
                <c:pt idx="22">
                  <c:v>118.47340560712496</c:v>
                </c:pt>
                <c:pt idx="23">
                  <c:v>118.95491903925847</c:v>
                </c:pt>
                <c:pt idx="24">
                  <c:v>119.3860301150842</c:v>
                </c:pt>
                <c:pt idx="25">
                  <c:v>119.77341054569777</c:v>
                </c:pt>
                <c:pt idx="26">
                  <c:v>120.12268283196831</c:v>
                </c:pt>
                <c:pt idx="27">
                  <c:v>120.43860876013386</c:v>
                </c:pt>
                <c:pt idx="28">
                  <c:v>120.72524024301464</c:v>
                </c:pt>
                <c:pt idx="29">
                  <c:v>120.98604070541157</c:v>
                </c:pt>
                <c:pt idx="30">
                  <c:v>121.22398329674076</c:v>
                </c:pt>
                <c:pt idx="31">
                  <c:v>121.44163077250992</c:v>
                </c:pt>
                <c:pt idx="32">
                  <c:v>121.64120079599556</c:v>
                </c:pt>
                <c:pt idx="33">
                  <c:v>121.82461958254591</c:v>
                </c:pt>
                <c:pt idx="34">
                  <c:v>121.99356617535732</c:v>
                </c:pt>
                <c:pt idx="35">
                  <c:v>122.14950915475289</c:v>
                </c:pt>
                <c:pt idx="36">
                  <c:v>122.29373720698396</c:v>
                </c:pt>
                <c:pt idx="37">
                  <c:v>122.42738468665074</c:v>
                </c:pt>
                <c:pt idx="38">
                  <c:v>122.55145307905143</c:v>
                </c:pt>
                <c:pt idx="39">
                  <c:v>122.66682909014038</c:v>
                </c:pt>
                <c:pt idx="40">
                  <c:v>122.77429995102297</c:v>
                </c:pt>
                <c:pt idx="41">
                  <c:v>122.87456641247796</c:v>
                </c:pt>
                <c:pt idx="42">
                  <c:v>122.96825381636972</c:v>
                </c:pt>
                <c:pt idx="43">
                  <c:v>123.05592156000711</c:v>
                </c:pt>
                <c:pt idx="44">
                  <c:v>123.13807121269379</c:v>
                </c:pt>
                <c:pt idx="45">
                  <c:v>123.21515349793965</c:v>
                </c:pt>
                <c:pt idx="46">
                  <c:v>123.2875743177693</c:v>
                </c:pt>
                <c:pt idx="47">
                  <c:v>123.35569996548305</c:v>
                </c:pt>
                <c:pt idx="48">
                  <c:v>123.41986164870022</c:v>
                </c:pt>
                <c:pt idx="49">
                  <c:v>123.48035942444184</c:v>
                </c:pt>
                <c:pt idx="50">
                  <c:v>123.537465631525</c:v>
                </c:pt>
                <c:pt idx="51">
                  <c:v>123.59142789195218</c:v>
                </c:pt>
                <c:pt idx="52">
                  <c:v>123.64247174174187</c:v>
                </c:pt>
                <c:pt idx="53">
                  <c:v>123.69080294232276</c:v>
                </c:pt>
                <c:pt idx="54">
                  <c:v>123.73660951585288</c:v>
                </c:pt>
                <c:pt idx="55">
                  <c:v>123.78006354134456</c:v>
                </c:pt>
                <c:pt idx="56">
                  <c:v>123.8213227430503</c:v>
                </c:pt>
                <c:pt idx="57">
                  <c:v>123.86053189800553</c:v>
                </c:pt>
                <c:pt idx="58">
                  <c:v>123.89782408578688</c:v>
                </c:pt>
                <c:pt idx="59">
                  <c:v>123.93332180030146</c:v>
                </c:pt>
                <c:pt idx="60">
                  <c:v>123.96713794067753</c:v>
                </c:pt>
                <c:pt idx="61">
                  <c:v>123.99937669599615</c:v>
                </c:pt>
                <c:pt idx="62">
                  <c:v>124.03013433661948</c:v>
                </c:pt>
                <c:pt idx="63">
                  <c:v>124.05949992317888</c:v>
                </c:pt>
                <c:pt idx="64">
                  <c:v>124.08755594283794</c:v>
                </c:pt>
                <c:pt idx="65">
                  <c:v>124.11437888120554</c:v>
                </c:pt>
                <c:pt idx="66">
                  <c:v>124.1400397372071</c:v>
                </c:pt>
                <c:pt idx="67">
                  <c:v>124.1646044873051</c:v>
                </c:pt>
                <c:pt idx="68">
                  <c:v>124.18813450466729</c:v>
                </c:pt>
                <c:pt idx="69">
                  <c:v>124.21068693819727</c:v>
                </c:pt>
                <c:pt idx="70">
                  <c:v>124.23231505574775</c:v>
                </c:pt>
                <c:pt idx="71">
                  <c:v>124.253068555323</c:v>
                </c:pt>
                <c:pt idx="72">
                  <c:v>124.27299384762847</c:v>
                </c:pt>
                <c:pt idx="73">
                  <c:v>124.2921343129356</c:v>
                </c:pt>
                <c:pt idx="74">
                  <c:v>124.31053053488964</c:v>
                </c:pt>
                <c:pt idx="75">
                  <c:v>124.32822051358959</c:v>
                </c:pt>
                <c:pt idx="76">
                  <c:v>124.34523986000956</c:v>
                </c:pt>
                <c:pt idx="77">
                  <c:v>124.36162197360116</c:v>
                </c:pt>
                <c:pt idx="78">
                  <c:v>124.37739820471576</c:v>
                </c:pt>
                <c:pt idx="79">
                  <c:v>124.39259800330838</c:v>
                </c:pt>
                <c:pt idx="80">
                  <c:v>124.4072490552286</c:v>
                </c:pt>
                <c:pt idx="81">
                  <c:v>124.42137740726652</c:v>
                </c:pt>
                <c:pt idx="82">
                  <c:v>124.4350075819992</c:v>
                </c:pt>
                <c:pt idx="83">
                  <c:v>124.44816268337581</c:v>
                </c:pt>
                <c:pt idx="84">
                  <c:v>124.4608644938837</c:v>
                </c:pt>
                <c:pt idx="85">
                  <c:v>124.47313356405203</c:v>
                </c:pt>
                <c:pt idx="86">
                  <c:v>124.48498929497518</c:v>
                </c:pt>
                <c:pt idx="87">
                  <c:v>124.49645001446956</c:v>
                </c:pt>
                <c:pt idx="88">
                  <c:v>124.50753304741852</c:v>
                </c:pt>
                <c:pt idx="89">
                  <c:v>124.51825478080541</c:v>
                </c:pt>
                <c:pt idx="90">
                  <c:v>124.52863072388797</c:v>
                </c:pt>
                <c:pt idx="91">
                  <c:v>124.53867556392359</c:v>
                </c:pt>
                <c:pt idx="92">
                  <c:v>124.5484032178169</c:v>
                </c:pt>
                <c:pt idx="93">
                  <c:v>124.55782688002655</c:v>
                </c:pt>
                <c:pt idx="94">
                  <c:v>124.56695906703747</c:v>
                </c:pt>
                <c:pt idx="95">
                  <c:v>124.57581165867632</c:v>
                </c:pt>
                <c:pt idx="96">
                  <c:v>124.58439593652346</c:v>
                </c:pt>
                <c:pt idx="97">
                  <c:v>124.59272261965219</c:v>
                </c:pt>
                <c:pt idx="98">
                  <c:v>124.60080189790494</c:v>
                </c:pt>
                <c:pt idx="99">
                  <c:v>124.60864346289863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4"/>
          <c:order val="144"/>
          <c:spPr>
            <a:ln w="12700">
              <a:solidFill>
                <a:srgbClr val="00FF00"/>
              </a:solidFill>
              <a:prstDash val="sysDash"/>
            </a:ln>
          </c:spPr>
          <c:marker>
            <c:symbol val="none"/>
          </c:marker>
          <c:val>
            <c:numRef>
              <c:f>[1]Hoja1!$B$158:$GS$158</c:f>
              <c:numCache>
                <c:formatCode>General</c:formatCode>
                <c:ptCount val="200"/>
                <c:pt idx="0">
                  <c:v>0</c:v>
                </c:pt>
                <c:pt idx="1">
                  <c:v>24.825683034204374</c:v>
                </c:pt>
                <c:pt idx="2">
                  <c:v>44.876016838251559</c:v>
                </c:pt>
                <c:pt idx="3">
                  <c:v>60.195153193831914</c:v>
                </c:pt>
                <c:pt idx="4">
                  <c:v>72.066498900012505</c:v>
                </c:pt>
                <c:pt idx="5">
                  <c:v>81.429123870549446</c:v>
                </c:pt>
                <c:pt idx="6">
                  <c:v>88.905121129132596</c:v>
                </c:pt>
                <c:pt idx="7">
                  <c:v>94.931511011073823</c:v>
                </c:pt>
                <c:pt idx="8">
                  <c:v>99.830282471576524</c:v>
                </c:pt>
                <c:pt idx="9">
                  <c:v>103.84454390954865</c:v>
                </c:pt>
                <c:pt idx="10">
                  <c:v>107.16003620236107</c:v>
                </c:pt>
                <c:pt idx="11">
                  <c:v>109.91965470053569</c:v>
                </c:pt>
                <c:pt idx="12">
                  <c:v>112.23394392383763</c:v>
                </c:pt>
                <c:pt idx="13">
                  <c:v>114.18889632614665</c:v>
                </c:pt>
                <c:pt idx="14">
                  <c:v>115.85180198929118</c:v>
                </c:pt>
                <c:pt idx="15">
                  <c:v>117.27564885976901</c:v>
                </c:pt>
                <c:pt idx="16">
                  <c:v>118.50243770023512</c:v>
                </c:pt>
                <c:pt idx="17">
                  <c:v>119.56568450836525</c:v>
                </c:pt>
                <c:pt idx="18">
                  <c:v>120.49231528319118</c:v>
                </c:pt>
                <c:pt idx="19">
                  <c:v>121.30410642189297</c:v>
                </c:pt>
                <c:pt idx="20">
                  <c:v>122.01878492971201</c:v>
                </c:pt>
                <c:pt idx="21">
                  <c:v>122.65087327045673</c:v>
                </c:pt>
                <c:pt idx="22">
                  <c:v>123.21234183140996</c:v>
                </c:pt>
                <c:pt idx="23">
                  <c:v>123.7131158008288</c:v>
                </c:pt>
                <c:pt idx="24">
                  <c:v>124.16147131968756</c:v>
                </c:pt>
                <c:pt idx="25">
                  <c:v>124.56434696752568</c:v>
                </c:pt>
                <c:pt idx="26">
                  <c:v>124.92759014524704</c:v>
                </c:pt>
                <c:pt idx="27">
                  <c:v>125.25615311053922</c:v>
                </c:pt>
                <c:pt idx="28">
                  <c:v>125.55424985273523</c:v>
                </c:pt>
                <c:pt idx="29">
                  <c:v>125.82548233362803</c:v>
                </c:pt>
                <c:pt idx="30">
                  <c:v>126.07294262861038</c:v>
                </c:pt>
                <c:pt idx="31">
                  <c:v>126.29929600341032</c:v>
                </c:pt>
                <c:pt idx="32">
                  <c:v>126.50684882783537</c:v>
                </c:pt>
                <c:pt idx="33">
                  <c:v>126.69760436584775</c:v>
                </c:pt>
                <c:pt idx="34">
                  <c:v>126.8733088223716</c:v>
                </c:pt>
                <c:pt idx="35">
                  <c:v>127.03548952094302</c:v>
                </c:pt>
                <c:pt idx="36">
                  <c:v>127.18548669526332</c:v>
                </c:pt>
                <c:pt idx="37">
                  <c:v>127.32448007411676</c:v>
                </c:pt>
                <c:pt idx="38">
                  <c:v>127.45351120221348</c:v>
                </c:pt>
                <c:pt idx="39">
                  <c:v>127.573502253746</c:v>
                </c:pt>
                <c:pt idx="40">
                  <c:v>127.68527194906389</c:v>
                </c:pt>
                <c:pt idx="41">
                  <c:v>127.78954906897708</c:v>
                </c:pt>
                <c:pt idx="42">
                  <c:v>127.88698396902451</c:v>
                </c:pt>
                <c:pt idx="43">
                  <c:v>127.97815842240739</c:v>
                </c:pt>
                <c:pt idx="44">
                  <c:v>128.06359406120154</c:v>
                </c:pt>
                <c:pt idx="45">
                  <c:v>128.14375963785724</c:v>
                </c:pt>
                <c:pt idx="46">
                  <c:v>128.21907729048007</c:v>
                </c:pt>
                <c:pt idx="47">
                  <c:v>128.28992796410239</c:v>
                </c:pt>
                <c:pt idx="48">
                  <c:v>128.35665611464825</c:v>
                </c:pt>
                <c:pt idx="49">
                  <c:v>128.41957380141952</c:v>
                </c:pt>
                <c:pt idx="50">
                  <c:v>128.47896425678599</c:v>
                </c:pt>
                <c:pt idx="51">
                  <c:v>128.53508500763027</c:v>
                </c:pt>
                <c:pt idx="52">
                  <c:v>128.58817061141153</c:v>
                </c:pt>
                <c:pt idx="53">
                  <c:v>128.63843506001567</c:v>
                </c:pt>
                <c:pt idx="54">
                  <c:v>128.68607389648699</c:v>
                </c:pt>
                <c:pt idx="55">
                  <c:v>128.73126608299833</c:v>
                </c:pt>
                <c:pt idx="56">
                  <c:v>128.7741756527723</c:v>
                </c:pt>
                <c:pt idx="57">
                  <c:v>128.81495317392574</c:v>
                </c:pt>
                <c:pt idx="58">
                  <c:v>128.85373704921835</c:v>
                </c:pt>
                <c:pt idx="59">
                  <c:v>128.89065467231353</c:v>
                </c:pt>
                <c:pt idx="60">
                  <c:v>128.92582345830462</c:v>
                </c:pt>
                <c:pt idx="61">
                  <c:v>128.959351763836</c:v>
                </c:pt>
                <c:pt idx="62">
                  <c:v>128.99133971008428</c:v>
                </c:pt>
                <c:pt idx="63">
                  <c:v>129.02187992010602</c:v>
                </c:pt>
                <c:pt idx="64">
                  <c:v>129.05105818055145</c:v>
                </c:pt>
                <c:pt idx="65">
                  <c:v>129.07895403645375</c:v>
                </c:pt>
                <c:pt idx="66">
                  <c:v>129.10564132669541</c:v>
                </c:pt>
                <c:pt idx="67">
                  <c:v>129.1311886667973</c:v>
                </c:pt>
                <c:pt idx="68">
                  <c:v>129.15565988485397</c:v>
                </c:pt>
                <c:pt idx="69">
                  <c:v>129.17911441572517</c:v>
                </c:pt>
                <c:pt idx="70">
                  <c:v>129.20160765797766</c:v>
                </c:pt>
                <c:pt idx="71">
                  <c:v>129.22319129753592</c:v>
                </c:pt>
                <c:pt idx="72">
                  <c:v>129.24391360153359</c:v>
                </c:pt>
                <c:pt idx="73">
                  <c:v>129.26381968545303</c:v>
                </c:pt>
                <c:pt idx="74">
                  <c:v>129.28295175628523</c:v>
                </c:pt>
                <c:pt idx="75">
                  <c:v>129.30134933413316</c:v>
                </c:pt>
                <c:pt idx="76">
                  <c:v>129.31904945440994</c:v>
                </c:pt>
                <c:pt idx="77">
                  <c:v>129.33608685254521</c:v>
                </c:pt>
                <c:pt idx="78">
                  <c:v>129.35249413290438</c:v>
                </c:pt>
                <c:pt idx="79">
                  <c:v>129.3683019234407</c:v>
                </c:pt>
                <c:pt idx="80">
                  <c:v>129.38353901743776</c:v>
                </c:pt>
                <c:pt idx="81">
                  <c:v>129.39823250355718</c:v>
                </c:pt>
                <c:pt idx="82">
                  <c:v>129.41240788527918</c:v>
                </c:pt>
                <c:pt idx="83">
                  <c:v>129.42608919071085</c:v>
                </c:pt>
                <c:pt idx="84">
                  <c:v>129.43929907363906</c:v>
                </c:pt>
                <c:pt idx="85">
                  <c:v>129.45205890661413</c:v>
                </c:pt>
                <c:pt idx="86">
                  <c:v>129.46438886677419</c:v>
                </c:pt>
                <c:pt idx="87">
                  <c:v>129.47630801504835</c:v>
                </c:pt>
                <c:pt idx="88">
                  <c:v>129.48783436931527</c:v>
                </c:pt>
                <c:pt idx="89">
                  <c:v>129.49898497203762</c:v>
                </c:pt>
                <c:pt idx="90">
                  <c:v>129.50977595284348</c:v>
                </c:pt>
                <c:pt idx="91">
                  <c:v>129.52022258648054</c:v>
                </c:pt>
                <c:pt idx="92">
                  <c:v>129.53033934652956</c:v>
                </c:pt>
                <c:pt idx="93">
                  <c:v>129.5401399552276</c:v>
                </c:pt>
                <c:pt idx="94">
                  <c:v>129.54963742971898</c:v>
                </c:pt>
                <c:pt idx="95">
                  <c:v>129.55884412502337</c:v>
                </c:pt>
                <c:pt idx="96">
                  <c:v>129.56777177398442</c:v>
                </c:pt>
                <c:pt idx="97">
                  <c:v>129.57643152443828</c:v>
                </c:pt>
                <c:pt idx="98">
                  <c:v>129.58483397382113</c:v>
                </c:pt>
                <c:pt idx="99">
                  <c:v>129.59298920141458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5"/>
          <c:order val="145"/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val>
            <c:numRef>
              <c:f>[1]Hoja1!$B$159:$GS$159</c:f>
              <c:numCache>
                <c:formatCode>General</c:formatCode>
                <c:ptCount val="200"/>
                <c:pt idx="0">
                  <c:v>0</c:v>
                </c:pt>
                <c:pt idx="1">
                  <c:v>25.715005288454943</c:v>
                </c:pt>
                <c:pt idx="2">
                  <c:v>45.293805250824491</c:v>
                </c:pt>
                <c:pt idx="3">
                  <c:v>59.668010849741421</c:v>
                </c:pt>
                <c:pt idx="4">
                  <c:v>70.331081577845396</c:v>
                </c:pt>
                <c:pt idx="5">
                  <c:v>78.300798424958259</c:v>
                </c:pt>
                <c:pt idx="6">
                  <c:v>84.308722912233421</c:v>
                </c:pt>
                <c:pt idx="7">
                  <c:v>88.887606137516954</c:v>
                </c:pt>
                <c:pt idx="8">
                  <c:v>92.421523709811325</c:v>
                </c:pt>
                <c:pt idx="9">
                  <c:v>95.185273970023474</c:v>
                </c:pt>
                <c:pt idx="10">
                  <c:v>97.375349231605753</c:v>
                </c:pt>
                <c:pt idx="11">
                  <c:v>99.132954531196461</c:v>
                </c:pt>
                <c:pt idx="12">
                  <c:v>100.56044020415646</c:v>
                </c:pt>
                <c:pt idx="13">
                  <c:v>101.73278498380428</c:v>
                </c:pt>
                <c:pt idx="14">
                  <c:v>102.705554961814</c:v>
                </c:pt>
                <c:pt idx="15">
                  <c:v>103.52042031334067</c:v>
                </c:pt>
                <c:pt idx="16">
                  <c:v>104.20899855522252</c:v>
                </c:pt>
                <c:pt idx="17">
                  <c:v>104.79555339177249</c:v>
                </c:pt>
                <c:pt idx="18">
                  <c:v>105.29890818049043</c:v>
                </c:pt>
                <c:pt idx="19">
                  <c:v>105.73381674506506</c:v>
                </c:pt>
                <c:pt idx="20">
                  <c:v>106.11195598933013</c:v>
                </c:pt>
                <c:pt idx="21">
                  <c:v>106.44265236977185</c:v>
                </c:pt>
                <c:pt idx="22">
                  <c:v>106.73341917733308</c:v>
                </c:pt>
                <c:pt idx="23">
                  <c:v>106.99035794575245</c:v>
                </c:pt>
                <c:pt idx="24">
                  <c:v>107.21846128293849</c:v>
                </c:pt>
                <c:pt idx="25">
                  <c:v>107.42184347160152</c:v>
                </c:pt>
                <c:pt idx="26">
                  <c:v>107.60391763323051</c:v>
                </c:pt>
                <c:pt idx="27">
                  <c:v>107.76753299216853</c:v>
                </c:pt>
                <c:pt idx="28">
                  <c:v>107.91508208205694</c:v>
                </c:pt>
                <c:pt idx="29">
                  <c:v>108.04858511628854</c:v>
                </c:pt>
                <c:pt idx="30">
                  <c:v>108.16975686804517</c:v>
                </c:pt>
                <c:pt idx="31">
                  <c:v>108.28006005037749</c:v>
                </c:pt>
                <c:pt idx="32">
                  <c:v>108.38074819942851</c:v>
                </c:pt>
                <c:pt idx="33">
                  <c:v>108.47290033845314</c:v>
                </c:pt>
                <c:pt idx="34">
                  <c:v>108.55744916295238</c:v>
                </c:pt>
                <c:pt idx="35">
                  <c:v>108.6352040861462</c:v>
                </c:pt>
                <c:pt idx="36">
                  <c:v>108.70687018237309</c:v>
                </c:pt>
                <c:pt idx="37">
                  <c:v>108.7730638375396</c:v>
                </c:pt>
                <c:pt idx="38">
                  <c:v>108.83432574150896</c:v>
                </c:pt>
                <c:pt idx="39">
                  <c:v>108.89113172356869</c:v>
                </c:pt>
                <c:pt idx="40">
                  <c:v>108.94390182879484</c:v>
                </c:pt>
                <c:pt idx="41">
                  <c:v>108.99300795283253</c:v>
                </c:pt>
                <c:pt idx="42">
                  <c:v>109.03878028984403</c:v>
                </c:pt>
                <c:pt idx="43">
                  <c:v>109.08151279903699</c:v>
                </c:pt>
                <c:pt idx="44">
                  <c:v>109.121467856197</c:v>
                </c:pt>
                <c:pt idx="45">
                  <c:v>109.15888022567977</c:v>
                </c:pt>
                <c:pt idx="46">
                  <c:v>109.19396046359773</c:v>
                </c:pt>
                <c:pt idx="47">
                  <c:v>109.22689784311295</c:v>
                </c:pt>
                <c:pt idx="48">
                  <c:v>109.25786287677397</c:v>
                </c:pt>
                <c:pt idx="49">
                  <c:v>109.28700949791273</c:v>
                </c:pt>
                <c:pt idx="50">
                  <c:v>109.31447695261433</c:v>
                </c:pt>
                <c:pt idx="51">
                  <c:v>109.34039144520472</c:v>
                </c:pt>
                <c:pt idx="52">
                  <c:v>109.36486757318363</c:v>
                </c:pt>
                <c:pt idx="53">
                  <c:v>109.38800958175983</c:v>
                </c:pt>
                <c:pt idx="54">
                  <c:v>109.40991246338443</c:v>
                </c:pt>
                <c:pt idx="55">
                  <c:v>109.43066292373601</c:v>
                </c:pt>
                <c:pt idx="56">
                  <c:v>109.45034023233548</c:v>
                </c:pt>
                <c:pt idx="57">
                  <c:v>109.46901697323766</c:v>
                </c:pt>
                <c:pt idx="58">
                  <c:v>109.48675970896402</c:v>
                </c:pt>
                <c:pt idx="59">
                  <c:v>109.50362956892513</c:v>
                </c:pt>
                <c:pt idx="60">
                  <c:v>109.51968277197064</c:v>
                </c:pt>
                <c:pt idx="61">
                  <c:v>109.53497109134474</c:v>
                </c:pt>
                <c:pt idx="62">
                  <c:v>109.54954226917617</c:v>
                </c:pt>
                <c:pt idx="63">
                  <c:v>109.56344038665459</c:v>
                </c:pt>
                <c:pt idx="64">
                  <c:v>109.57670619521721</c:v>
                </c:pt>
                <c:pt idx="65">
                  <c:v>109.58937741336076</c:v>
                </c:pt>
                <c:pt idx="66">
                  <c:v>109.60148899309019</c:v>
                </c:pt>
                <c:pt idx="67">
                  <c:v>109.6130733594966</c:v>
                </c:pt>
                <c:pt idx="68">
                  <c:v>109.6241606265127</c:v>
                </c:pt>
                <c:pt idx="69">
                  <c:v>109.63477879151085</c:v>
                </c:pt>
                <c:pt idx="70">
                  <c:v>109.64495391107812</c:v>
                </c:pt>
                <c:pt idx="71">
                  <c:v>109.65471026001838</c:v>
                </c:pt>
                <c:pt idx="72">
                  <c:v>109.66407047538267</c:v>
                </c:pt>
                <c:pt idx="73">
                  <c:v>109.67305568711606</c:v>
                </c:pt>
                <c:pt idx="74">
                  <c:v>109.68168563672111</c:v>
                </c:pt>
                <c:pt idx="75">
                  <c:v>109.68997878517663</c:v>
                </c:pt>
                <c:pt idx="76">
                  <c:v>109.69795241120789</c:v>
                </c:pt>
                <c:pt idx="77">
                  <c:v>109.70562270088038</c:v>
                </c:pt>
                <c:pt idx="78">
                  <c:v>109.71300482938081</c:v>
                </c:pt>
                <c:pt idx="79">
                  <c:v>109.72011303575333</c:v>
                </c:pt>
                <c:pt idx="80">
                  <c:v>109.72696069127545</c:v>
                </c:pt>
                <c:pt idx="81">
                  <c:v>109.73356036208378</c:v>
                </c:pt>
                <c:pt idx="82">
                  <c:v>109.73992386659565</c:v>
                </c:pt>
                <c:pt idx="83">
                  <c:v>109.74606232821381</c:v>
                </c:pt>
                <c:pt idx="84">
                  <c:v>109.75198622375224</c:v>
                </c:pt>
                <c:pt idx="85">
                  <c:v>109.75770542797423</c:v>
                </c:pt>
                <c:pt idx="86">
                  <c:v>109.76322925459581</c:v>
                </c:pt>
                <c:pt idx="87">
                  <c:v>109.76856649407088</c:v>
                </c:pt>
                <c:pt idx="88">
                  <c:v>109.773725448443</c:v>
                </c:pt>
                <c:pt idx="89">
                  <c:v>109.77871396352161</c:v>
                </c:pt>
                <c:pt idx="90">
                  <c:v>109.78353945861407</c:v>
                </c:pt>
                <c:pt idx="91">
                  <c:v>109.7882089540236</c:v>
                </c:pt>
                <c:pt idx="92">
                  <c:v>109.79272909650255</c:v>
                </c:pt>
                <c:pt idx="93">
                  <c:v>109.79710618283306</c:v>
                </c:pt>
                <c:pt idx="94">
                  <c:v>109.80134618169042</c:v>
                </c:pt>
                <c:pt idx="95">
                  <c:v>109.80545475393075</c:v>
                </c:pt>
                <c:pt idx="96">
                  <c:v>109.80943727143132</c:v>
                </c:pt>
                <c:pt idx="97">
                  <c:v>109.81329883460013</c:v>
                </c:pt>
                <c:pt idx="98">
                  <c:v>109.81704428866108</c:v>
                </c:pt>
                <c:pt idx="99">
                  <c:v>109.82067823881144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6"/>
          <c:order val="146"/>
          <c:spPr>
            <a:ln w="12700">
              <a:solidFill>
                <a:srgbClr val="FFFF00"/>
              </a:solidFill>
              <a:prstDash val="sysDash"/>
            </a:ln>
          </c:spPr>
          <c:marker>
            <c:symbol val="none"/>
          </c:marker>
          <c:val>
            <c:numRef>
              <c:f>[1]Hoja1!$B$160:$GS$160</c:f>
              <c:numCache>
                <c:formatCode>General</c:formatCode>
                <c:ptCount val="200"/>
                <c:pt idx="0">
                  <c:v>0</c:v>
                </c:pt>
                <c:pt idx="1">
                  <c:v>26.883869165202896</c:v>
                </c:pt>
                <c:pt idx="2">
                  <c:v>47.352614580407426</c:v>
                </c:pt>
                <c:pt idx="3">
                  <c:v>62.380193161093302</c:v>
                </c:pt>
                <c:pt idx="4">
                  <c:v>73.527948922292921</c:v>
                </c:pt>
                <c:pt idx="5">
                  <c:v>81.859925626092732</c:v>
                </c:pt>
                <c:pt idx="6">
                  <c:v>88.140937590062208</c:v>
                </c:pt>
                <c:pt idx="7">
                  <c:v>92.927951871040449</c:v>
                </c:pt>
                <c:pt idx="8">
                  <c:v>96.62250206025729</c:v>
                </c:pt>
                <c:pt idx="9">
                  <c:v>99.511877332297274</c:v>
                </c:pt>
                <c:pt idx="10">
                  <c:v>101.80150146940602</c:v>
                </c:pt>
                <c:pt idx="11">
                  <c:v>103.63899791897812</c:v>
                </c:pt>
                <c:pt idx="12">
                  <c:v>105.1313693043454</c:v>
                </c:pt>
                <c:pt idx="13">
                  <c:v>106.3570024830681</c:v>
                </c:pt>
                <c:pt idx="14">
                  <c:v>107.3739892782601</c:v>
                </c:pt>
                <c:pt idx="15">
                  <c:v>108.22589396394706</c:v>
                </c:pt>
                <c:pt idx="16">
                  <c:v>108.94577121682354</c:v>
                </c:pt>
                <c:pt idx="17">
                  <c:v>109.55898763685306</c:v>
                </c:pt>
                <c:pt idx="18">
                  <c:v>110.08522218869454</c:v>
                </c:pt>
                <c:pt idx="19">
                  <c:v>110.53989932438618</c:v>
                </c:pt>
                <c:pt idx="20">
                  <c:v>110.93522671611785</c:v>
                </c:pt>
                <c:pt idx="21">
                  <c:v>111.28095475021603</c:v>
                </c:pt>
                <c:pt idx="22">
                  <c:v>111.58493823084821</c:v>
                </c:pt>
                <c:pt idx="23">
                  <c:v>111.85355603419575</c:v>
                </c:pt>
                <c:pt idx="24">
                  <c:v>112.09202770489024</c:v>
                </c:pt>
                <c:pt idx="25">
                  <c:v>112.3046545384925</c:v>
                </c:pt>
                <c:pt idx="26">
                  <c:v>112.49500479837735</c:v>
                </c:pt>
                <c:pt idx="27">
                  <c:v>112.66605721908527</c:v>
                </c:pt>
                <c:pt idx="28">
                  <c:v>112.82031308578679</c:v>
                </c:pt>
                <c:pt idx="29">
                  <c:v>112.95988443975619</c:v>
                </c:pt>
                <c:pt idx="30">
                  <c:v>113.08656399841087</c:v>
                </c:pt>
                <c:pt idx="31">
                  <c:v>113.20188096175828</c:v>
                </c:pt>
                <c:pt idx="32">
                  <c:v>113.30714584485708</c:v>
                </c:pt>
                <c:pt idx="33">
                  <c:v>113.40348671747374</c:v>
                </c:pt>
                <c:pt idx="34">
                  <c:v>113.49187867035931</c:v>
                </c:pt>
                <c:pt idx="35">
                  <c:v>113.57316790824376</c:v>
                </c:pt>
                <c:pt idx="36">
                  <c:v>113.64809155429914</c:v>
                </c:pt>
                <c:pt idx="37">
                  <c:v>113.71729401197322</c:v>
                </c:pt>
                <c:pt idx="38">
                  <c:v>113.78134054794118</c:v>
                </c:pt>
                <c:pt idx="39">
                  <c:v>113.84072862009454</c:v>
                </c:pt>
                <c:pt idx="40">
                  <c:v>113.89589736646732</c:v>
                </c:pt>
                <c:pt idx="41">
                  <c:v>113.94723558705218</c:v>
                </c:pt>
                <c:pt idx="42">
                  <c:v>113.99508848483694</c:v>
                </c:pt>
                <c:pt idx="43">
                  <c:v>114.03976338081139</c:v>
                </c:pt>
                <c:pt idx="44">
                  <c:v>114.08153457693324</c:v>
                </c:pt>
                <c:pt idx="45">
                  <c:v>114.1206475086652</c:v>
                </c:pt>
                <c:pt idx="46">
                  <c:v>114.15732230285218</c:v>
                </c:pt>
                <c:pt idx="47">
                  <c:v>114.19175683598172</c:v>
                </c:pt>
                <c:pt idx="48">
                  <c:v>114.22412937117278</c:v>
                </c:pt>
                <c:pt idx="49">
                  <c:v>114.25460083872696</c:v>
                </c:pt>
                <c:pt idx="50">
                  <c:v>114.28331681409681</c:v>
                </c:pt>
                <c:pt idx="51">
                  <c:v>114.31040923816856</c:v>
                </c:pt>
                <c:pt idx="52">
                  <c:v>114.33599791741925</c:v>
                </c:pt>
                <c:pt idx="53">
                  <c:v>114.3601918354762</c:v>
                </c:pt>
                <c:pt idx="54">
                  <c:v>114.38309030262917</c:v>
                </c:pt>
                <c:pt idx="55">
                  <c:v>114.40478396572401</c:v>
                </c:pt>
                <c:pt idx="56">
                  <c:v>114.42535569744163</c:v>
                </c:pt>
                <c:pt idx="57">
                  <c:v>114.4448813811121</c:v>
                </c:pt>
                <c:pt idx="58">
                  <c:v>114.46343060482602</c:v>
                </c:pt>
                <c:pt idx="59">
                  <c:v>114.48106727660355</c:v>
                </c:pt>
                <c:pt idx="60">
                  <c:v>114.49785017069657</c:v>
                </c:pt>
                <c:pt idx="61">
                  <c:v>114.5138334136786</c:v>
                </c:pt>
                <c:pt idx="62">
                  <c:v>114.5290669177751</c:v>
                </c:pt>
                <c:pt idx="63">
                  <c:v>114.54359676786616</c:v>
                </c:pt>
                <c:pt idx="64">
                  <c:v>114.55746556772708</c:v>
                </c:pt>
                <c:pt idx="65">
                  <c:v>114.57071275033171</c:v>
                </c:pt>
                <c:pt idx="66">
                  <c:v>114.58337485641246</c:v>
                </c:pt>
                <c:pt idx="67">
                  <c:v>114.59548578492826</c:v>
                </c:pt>
                <c:pt idx="68">
                  <c:v>114.60707701862692</c:v>
                </c:pt>
                <c:pt idx="69">
                  <c:v>114.61817782748861</c:v>
                </c:pt>
                <c:pt idx="70">
                  <c:v>114.62881545249077</c:v>
                </c:pt>
                <c:pt idx="71">
                  <c:v>114.63901527183739</c:v>
                </c:pt>
                <c:pt idx="72">
                  <c:v>114.64880095153643</c:v>
                </c:pt>
                <c:pt idx="73">
                  <c:v>114.65819458198497</c:v>
                </c:pt>
                <c:pt idx="74">
                  <c:v>114.66721680202662</c:v>
                </c:pt>
                <c:pt idx="75">
                  <c:v>114.67588691177558</c:v>
                </c:pt>
                <c:pt idx="76">
                  <c:v>114.68422297535371</c:v>
                </c:pt>
                <c:pt idx="77">
                  <c:v>114.69224191455676</c:v>
                </c:pt>
                <c:pt idx="78">
                  <c:v>114.69995959435266</c:v>
                </c:pt>
                <c:pt idx="79">
                  <c:v>114.70739090101485</c:v>
                </c:pt>
                <c:pt idx="80">
                  <c:v>114.71454981360615</c:v>
                </c:pt>
                <c:pt idx="81">
                  <c:v>114.72144946945123</c:v>
                </c:pt>
                <c:pt idx="82">
                  <c:v>114.72810222416817</c:v>
                </c:pt>
                <c:pt idx="83">
                  <c:v>114.73451970676899</c:v>
                </c:pt>
                <c:pt idx="84">
                  <c:v>114.74071287028643</c:v>
                </c:pt>
                <c:pt idx="85">
                  <c:v>114.74669203833669</c:v>
                </c:pt>
                <c:pt idx="86">
                  <c:v>114.75246694798653</c:v>
                </c:pt>
                <c:pt idx="87">
                  <c:v>114.75804678925591</c:v>
                </c:pt>
                <c:pt idx="88">
                  <c:v>114.76344024155404</c:v>
                </c:pt>
                <c:pt idx="89">
                  <c:v>114.76865550731804</c:v>
                </c:pt>
                <c:pt idx="90">
                  <c:v>114.77370034309654</c:v>
                </c:pt>
                <c:pt idx="91">
                  <c:v>114.7785820882974</c:v>
                </c:pt>
                <c:pt idx="92">
                  <c:v>114.78330769179813</c:v>
                </c:pt>
                <c:pt idx="93">
                  <c:v>114.7878837365982</c:v>
                </c:pt>
                <c:pt idx="94">
                  <c:v>114.79231646267634</c:v>
                </c:pt>
                <c:pt idx="95">
                  <c:v>114.79661178820032</c:v>
                </c:pt>
                <c:pt idx="96">
                  <c:v>114.80077532922365</c:v>
                </c:pt>
                <c:pt idx="97">
                  <c:v>114.80481241799104</c:v>
                </c:pt>
                <c:pt idx="98">
                  <c:v>114.80872811996385</c:v>
                </c:pt>
                <c:pt idx="99">
                  <c:v>114.8125272496665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7"/>
          <c:order val="147"/>
          <c:spPr>
            <a:ln w="12700">
              <a:solidFill>
                <a:srgbClr val="FF00FF"/>
              </a:solidFill>
              <a:prstDash val="sysDash"/>
            </a:ln>
          </c:spPr>
          <c:marker>
            <c:symbol val="none"/>
          </c:marker>
          <c:val>
            <c:numRef>
              <c:f>[1]Hoja1!$B$161:$GS$161</c:f>
              <c:numCache>
                <c:formatCode>General</c:formatCode>
                <c:ptCount val="200"/>
                <c:pt idx="0">
                  <c:v>0</c:v>
                </c:pt>
                <c:pt idx="1">
                  <c:v>28.052733041950848</c:v>
                </c:pt>
                <c:pt idx="2">
                  <c:v>49.411423909990354</c:v>
                </c:pt>
                <c:pt idx="3">
                  <c:v>65.092375472445184</c:v>
                </c:pt>
                <c:pt idx="4">
                  <c:v>76.724816266740433</c:v>
                </c:pt>
                <c:pt idx="5">
                  <c:v>85.419052827227205</c:v>
                </c:pt>
                <c:pt idx="6">
                  <c:v>91.97315226789101</c:v>
                </c:pt>
                <c:pt idx="7">
                  <c:v>96.968297604563944</c:v>
                </c:pt>
                <c:pt idx="8">
                  <c:v>100.82348041070325</c:v>
                </c:pt>
                <c:pt idx="9">
                  <c:v>103.83848069457106</c:v>
                </c:pt>
                <c:pt idx="10">
                  <c:v>106.22765370720627</c:v>
                </c:pt>
                <c:pt idx="11">
                  <c:v>108.14504130675978</c:v>
                </c:pt>
                <c:pt idx="12">
                  <c:v>109.70229840453432</c:v>
                </c:pt>
                <c:pt idx="13">
                  <c:v>110.98121998233194</c:v>
                </c:pt>
                <c:pt idx="14">
                  <c:v>112.04242359470619</c:v>
                </c:pt>
                <c:pt idx="15">
                  <c:v>112.93136761455345</c:v>
                </c:pt>
                <c:pt idx="16">
                  <c:v>113.68254387842457</c:v>
                </c:pt>
                <c:pt idx="17">
                  <c:v>114.32242188193362</c:v>
                </c:pt>
                <c:pt idx="18">
                  <c:v>114.87153619689866</c:v>
                </c:pt>
                <c:pt idx="19">
                  <c:v>115.34598190370733</c:v>
                </c:pt>
                <c:pt idx="20">
                  <c:v>115.75849744290559</c:v>
                </c:pt>
                <c:pt idx="21">
                  <c:v>116.1192571306602</c:v>
                </c:pt>
                <c:pt idx="22">
                  <c:v>116.43645728436336</c:v>
                </c:pt>
                <c:pt idx="23">
                  <c:v>116.71675412263905</c:v>
                </c:pt>
                <c:pt idx="24">
                  <c:v>116.96559412684199</c:v>
                </c:pt>
                <c:pt idx="25">
                  <c:v>117.18746560538347</c:v>
                </c:pt>
                <c:pt idx="26">
                  <c:v>117.38609196352419</c:v>
                </c:pt>
                <c:pt idx="27">
                  <c:v>117.56458144600202</c:v>
                </c:pt>
                <c:pt idx="28">
                  <c:v>117.72554408951666</c:v>
                </c:pt>
                <c:pt idx="29">
                  <c:v>117.87118376322385</c:v>
                </c:pt>
                <c:pt idx="30">
                  <c:v>118.00337112877655</c:v>
                </c:pt>
                <c:pt idx="31">
                  <c:v>118.12370187313907</c:v>
                </c:pt>
                <c:pt idx="32">
                  <c:v>118.23354349028564</c:v>
                </c:pt>
                <c:pt idx="33">
                  <c:v>118.33407309649434</c:v>
                </c:pt>
                <c:pt idx="34">
                  <c:v>118.42630817776624</c:v>
                </c:pt>
                <c:pt idx="35">
                  <c:v>118.51113173034132</c:v>
                </c:pt>
                <c:pt idx="36">
                  <c:v>118.58931292622519</c:v>
                </c:pt>
                <c:pt idx="37">
                  <c:v>118.66152418640684</c:v>
                </c:pt>
                <c:pt idx="38">
                  <c:v>118.72835535437342</c:v>
                </c:pt>
                <c:pt idx="39">
                  <c:v>118.79032551662038</c:v>
                </c:pt>
                <c:pt idx="40">
                  <c:v>118.84789290413981</c:v>
                </c:pt>
                <c:pt idx="41">
                  <c:v>118.90146322127184</c:v>
                </c:pt>
                <c:pt idx="42">
                  <c:v>118.95139667982986</c:v>
                </c:pt>
                <c:pt idx="43">
                  <c:v>118.9980139625858</c:v>
                </c:pt>
                <c:pt idx="44">
                  <c:v>119.04160129766946</c:v>
                </c:pt>
                <c:pt idx="45">
                  <c:v>119.08241479165065</c:v>
                </c:pt>
                <c:pt idx="46">
                  <c:v>119.12068414210663</c:v>
                </c:pt>
                <c:pt idx="47">
                  <c:v>119.15661582885049</c:v>
                </c:pt>
                <c:pt idx="48">
                  <c:v>119.1903958655716</c:v>
                </c:pt>
                <c:pt idx="49">
                  <c:v>119.22219217954117</c:v>
                </c:pt>
                <c:pt idx="50">
                  <c:v>119.25215667557927</c:v>
                </c:pt>
                <c:pt idx="51">
                  <c:v>119.28042703113242</c:v>
                </c:pt>
                <c:pt idx="52">
                  <c:v>119.30712826165487</c:v>
                </c:pt>
                <c:pt idx="53">
                  <c:v>119.33237408919256</c:v>
                </c:pt>
                <c:pt idx="54">
                  <c:v>119.35626814187393</c:v>
                </c:pt>
                <c:pt idx="55">
                  <c:v>119.37890500771201</c:v>
                </c:pt>
                <c:pt idx="56">
                  <c:v>119.40037116254778</c:v>
                </c:pt>
                <c:pt idx="57">
                  <c:v>119.42074578898654</c:v>
                </c:pt>
                <c:pt idx="58">
                  <c:v>119.44010150068803</c:v>
                </c:pt>
                <c:pt idx="59">
                  <c:v>119.45850498428197</c:v>
                </c:pt>
                <c:pt idx="60">
                  <c:v>119.47601756942251</c:v>
                </c:pt>
                <c:pt idx="61">
                  <c:v>119.49269573601245</c:v>
                </c:pt>
                <c:pt idx="62">
                  <c:v>119.50859156637401</c:v>
                </c:pt>
                <c:pt idx="63">
                  <c:v>119.52375314907773</c:v>
                </c:pt>
                <c:pt idx="64">
                  <c:v>119.53822494023696</c:v>
                </c:pt>
                <c:pt idx="65">
                  <c:v>119.55204808730265</c:v>
                </c:pt>
                <c:pt idx="66">
                  <c:v>119.56526071973475</c:v>
                </c:pt>
                <c:pt idx="67">
                  <c:v>119.57789821035992</c:v>
                </c:pt>
                <c:pt idx="68">
                  <c:v>119.58999341074113</c:v>
                </c:pt>
                <c:pt idx="69">
                  <c:v>119.60157686346638</c:v>
                </c:pt>
                <c:pt idx="70">
                  <c:v>119.61267699390341</c:v>
                </c:pt>
                <c:pt idx="71">
                  <c:v>119.6233202836564</c:v>
                </c:pt>
                <c:pt idx="72">
                  <c:v>119.6335314276902</c:v>
                </c:pt>
                <c:pt idx="73">
                  <c:v>119.64333347685388</c:v>
                </c:pt>
                <c:pt idx="74">
                  <c:v>119.65274796733212</c:v>
                </c:pt>
                <c:pt idx="75">
                  <c:v>119.66179503837451</c:v>
                </c:pt>
                <c:pt idx="76">
                  <c:v>119.67049353949952</c:v>
                </c:pt>
                <c:pt idx="77">
                  <c:v>119.67886112823314</c:v>
                </c:pt>
                <c:pt idx="78">
                  <c:v>119.68691435932452</c:v>
                </c:pt>
                <c:pt idx="79">
                  <c:v>119.69466876627637</c:v>
                </c:pt>
                <c:pt idx="80">
                  <c:v>119.70213893593686</c:v>
                </c:pt>
                <c:pt idx="81">
                  <c:v>119.70933857681868</c:v>
                </c:pt>
                <c:pt idx="82">
                  <c:v>119.7162805817407</c:v>
                </c:pt>
                <c:pt idx="83">
                  <c:v>119.72297708532416</c:v>
                </c:pt>
                <c:pt idx="84">
                  <c:v>119.72943951682063</c:v>
                </c:pt>
                <c:pt idx="85">
                  <c:v>119.73567864869915</c:v>
                </c:pt>
                <c:pt idx="86">
                  <c:v>119.74170464137725</c:v>
                </c:pt>
                <c:pt idx="87">
                  <c:v>119.74752708444096</c:v>
                </c:pt>
                <c:pt idx="88">
                  <c:v>119.75315503466508</c:v>
                </c:pt>
                <c:pt idx="89">
                  <c:v>119.75859705111448</c:v>
                </c:pt>
                <c:pt idx="90">
                  <c:v>119.76386122757899</c:v>
                </c:pt>
                <c:pt idx="91">
                  <c:v>119.76895522257121</c:v>
                </c:pt>
                <c:pt idx="92">
                  <c:v>119.77388628709369</c:v>
                </c:pt>
                <c:pt idx="93">
                  <c:v>119.77866129036335</c:v>
                </c:pt>
                <c:pt idx="94">
                  <c:v>119.78328674366227</c:v>
                </c:pt>
                <c:pt idx="95">
                  <c:v>119.7877688224699</c:v>
                </c:pt>
                <c:pt idx="96">
                  <c:v>119.79211338701599</c:v>
                </c:pt>
                <c:pt idx="97">
                  <c:v>119.79632600138197</c:v>
                </c:pt>
                <c:pt idx="98">
                  <c:v>119.80041195126663</c:v>
                </c:pt>
                <c:pt idx="99">
                  <c:v>119.80437626052158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8"/>
          <c:order val="148"/>
          <c:spPr>
            <a:ln w="12700">
              <a:solidFill>
                <a:srgbClr val="00FFFF"/>
              </a:solidFill>
              <a:prstDash val="sysDash"/>
            </a:ln>
          </c:spPr>
          <c:marker>
            <c:symbol val="none"/>
          </c:marker>
          <c:val>
            <c:numRef>
              <c:f>[1]Hoja1!$B$162:$GS$162</c:f>
              <c:numCache>
                <c:formatCode>General</c:formatCode>
                <c:ptCount val="200"/>
                <c:pt idx="0">
                  <c:v>0</c:v>
                </c:pt>
                <c:pt idx="1">
                  <c:v>29.2215969186988</c:v>
                </c:pt>
                <c:pt idx="2">
                  <c:v>51.47023323957329</c:v>
                </c:pt>
                <c:pt idx="3">
                  <c:v>67.804557783797065</c:v>
                </c:pt>
                <c:pt idx="4">
                  <c:v>79.921683611187959</c:v>
                </c:pt>
                <c:pt idx="5">
                  <c:v>88.978180028361663</c:v>
                </c:pt>
                <c:pt idx="6">
                  <c:v>95.805366945719797</c:v>
                </c:pt>
                <c:pt idx="7">
                  <c:v>101.00864333808744</c:v>
                </c:pt>
                <c:pt idx="8">
                  <c:v>105.02445876114923</c:v>
                </c:pt>
                <c:pt idx="9">
                  <c:v>108.16508405684486</c:v>
                </c:pt>
                <c:pt idx="10">
                  <c:v>110.65380594500654</c:v>
                </c:pt>
                <c:pt idx="11">
                  <c:v>112.65108469454144</c:v>
                </c:pt>
                <c:pt idx="12">
                  <c:v>114.27322750472325</c:v>
                </c:pt>
                <c:pt idx="13">
                  <c:v>115.60543748159577</c:v>
                </c:pt>
                <c:pt idx="14">
                  <c:v>116.71085791115227</c:v>
                </c:pt>
                <c:pt idx="15">
                  <c:v>117.63684126515984</c:v>
                </c:pt>
                <c:pt idx="16">
                  <c:v>118.41931654002559</c:v>
                </c:pt>
                <c:pt idx="17">
                  <c:v>119.0858561270142</c:v>
                </c:pt>
                <c:pt idx="18">
                  <c:v>119.65785020510276</c:v>
                </c:pt>
                <c:pt idx="19">
                  <c:v>120.15206448302847</c:v>
                </c:pt>
                <c:pt idx="20">
                  <c:v>120.58176816969332</c:v>
                </c:pt>
                <c:pt idx="21">
                  <c:v>120.95755951110438</c:v>
                </c:pt>
                <c:pt idx="22">
                  <c:v>121.28797633787849</c:v>
                </c:pt>
                <c:pt idx="23">
                  <c:v>121.57995221108234</c:v>
                </c:pt>
                <c:pt idx="24">
                  <c:v>121.83916054879374</c:v>
                </c:pt>
                <c:pt idx="25">
                  <c:v>122.07027667227445</c:v>
                </c:pt>
                <c:pt idx="26">
                  <c:v>122.27717912867104</c:v>
                </c:pt>
                <c:pt idx="27">
                  <c:v>122.46310567291877</c:v>
                </c:pt>
                <c:pt idx="28">
                  <c:v>122.63077509324651</c:v>
                </c:pt>
                <c:pt idx="29">
                  <c:v>122.78248308669151</c:v>
                </c:pt>
                <c:pt idx="30">
                  <c:v>122.92017825914225</c:v>
                </c:pt>
                <c:pt idx="31">
                  <c:v>123.04552278451987</c:v>
                </c:pt>
                <c:pt idx="32">
                  <c:v>123.15994113571421</c:v>
                </c:pt>
                <c:pt idx="33">
                  <c:v>123.26465947551493</c:v>
                </c:pt>
                <c:pt idx="34">
                  <c:v>123.36073768517316</c:v>
                </c:pt>
                <c:pt idx="35">
                  <c:v>123.44909555243886</c:v>
                </c:pt>
                <c:pt idx="36">
                  <c:v>123.53053429815124</c:v>
                </c:pt>
                <c:pt idx="37">
                  <c:v>123.60575436084045</c:v>
                </c:pt>
                <c:pt idx="38">
                  <c:v>123.67537016080564</c:v>
                </c:pt>
                <c:pt idx="39">
                  <c:v>123.73992241314625</c:v>
                </c:pt>
                <c:pt idx="40">
                  <c:v>123.7998884418123</c:v>
                </c:pt>
                <c:pt idx="41">
                  <c:v>123.8556908554915</c:v>
                </c:pt>
                <c:pt idx="42">
                  <c:v>123.90770487482277</c:v>
                </c:pt>
                <c:pt idx="43">
                  <c:v>123.95626454436021</c:v>
                </c:pt>
                <c:pt idx="44">
                  <c:v>124.0016680184057</c:v>
                </c:pt>
                <c:pt idx="45">
                  <c:v>124.0441820746361</c:v>
                </c:pt>
                <c:pt idx="46">
                  <c:v>124.08404598136107</c:v>
                </c:pt>
                <c:pt idx="47">
                  <c:v>124.12147482171926</c:v>
                </c:pt>
                <c:pt idx="48">
                  <c:v>124.15666235997041</c:v>
                </c:pt>
                <c:pt idx="49">
                  <c:v>124.18978352035538</c:v>
                </c:pt>
                <c:pt idx="50">
                  <c:v>124.22099653706174</c:v>
                </c:pt>
                <c:pt idx="51">
                  <c:v>124.25044482409626</c:v>
                </c:pt>
                <c:pt idx="52">
                  <c:v>124.2782586058905</c:v>
                </c:pt>
                <c:pt idx="53">
                  <c:v>124.30455634290891</c:v>
                </c:pt>
                <c:pt idx="54">
                  <c:v>124.32944598111867</c:v>
                </c:pt>
                <c:pt idx="55">
                  <c:v>124.35302604970002</c:v>
                </c:pt>
                <c:pt idx="56">
                  <c:v>124.37538662765395</c:v>
                </c:pt>
                <c:pt idx="57">
                  <c:v>124.39661019686098</c:v>
                </c:pt>
                <c:pt idx="58">
                  <c:v>124.41677239655003</c:v>
                </c:pt>
                <c:pt idx="59">
                  <c:v>124.43594269196039</c:v>
                </c:pt>
                <c:pt idx="60">
                  <c:v>124.45418496814844</c:v>
                </c:pt>
                <c:pt idx="61">
                  <c:v>124.47155805834629</c:v>
                </c:pt>
                <c:pt idx="62">
                  <c:v>124.48811621497292</c:v>
                </c:pt>
                <c:pt idx="63">
                  <c:v>124.50390953028931</c:v>
                </c:pt>
                <c:pt idx="64">
                  <c:v>124.51898431274682</c:v>
                </c:pt>
                <c:pt idx="65">
                  <c:v>124.53338342427359</c:v>
                </c:pt>
                <c:pt idx="66">
                  <c:v>124.54714658305703</c:v>
                </c:pt>
                <c:pt idx="67">
                  <c:v>124.56031063579158</c:v>
                </c:pt>
                <c:pt idx="68">
                  <c:v>124.57290980285535</c:v>
                </c:pt>
                <c:pt idx="69">
                  <c:v>124.58497589944415</c:v>
                </c:pt>
                <c:pt idx="70">
                  <c:v>124.59653853531604</c:v>
                </c:pt>
                <c:pt idx="71">
                  <c:v>124.60762529547542</c:v>
                </c:pt>
                <c:pt idx="72">
                  <c:v>124.61826190384396</c:v>
                </c:pt>
                <c:pt idx="73">
                  <c:v>124.62847237172279</c:v>
                </c:pt>
                <c:pt idx="74">
                  <c:v>124.63827913263762</c:v>
                </c:pt>
                <c:pt idx="75">
                  <c:v>124.64770316497345</c:v>
                </c:pt>
                <c:pt idx="76">
                  <c:v>124.65676410364533</c:v>
                </c:pt>
                <c:pt idx="77">
                  <c:v>124.66548034190953</c:v>
                </c:pt>
                <c:pt idx="78">
                  <c:v>124.67386912429637</c:v>
                </c:pt>
                <c:pt idx="79">
                  <c:v>124.68194663153788</c:v>
                </c:pt>
                <c:pt idx="80">
                  <c:v>124.68972805826756</c:v>
                </c:pt>
                <c:pt idx="81">
                  <c:v>124.69722768418612</c:v>
                </c:pt>
                <c:pt idx="82">
                  <c:v>124.70445893931323</c:v>
                </c:pt>
                <c:pt idx="83">
                  <c:v>124.71143446387933</c:v>
                </c:pt>
                <c:pt idx="84">
                  <c:v>124.71816616335482</c:v>
                </c:pt>
                <c:pt idx="85">
                  <c:v>124.72466525906162</c:v>
                </c:pt>
                <c:pt idx="86">
                  <c:v>124.73094233476797</c:v>
                </c:pt>
                <c:pt idx="87">
                  <c:v>124.73700737962599</c:v>
                </c:pt>
                <c:pt idx="88">
                  <c:v>124.74286982777613</c:v>
                </c:pt>
                <c:pt idx="89">
                  <c:v>124.74853859491091</c:v>
                </c:pt>
                <c:pt idx="90">
                  <c:v>124.75402211206145</c:v>
                </c:pt>
                <c:pt idx="91">
                  <c:v>124.759328356845</c:v>
                </c:pt>
                <c:pt idx="92">
                  <c:v>124.76446488238926</c:v>
                </c:pt>
                <c:pt idx="93">
                  <c:v>124.76943884412849</c:v>
                </c:pt>
                <c:pt idx="94">
                  <c:v>124.77425702464819</c:v>
                </c:pt>
                <c:pt idx="95">
                  <c:v>124.77892585673948</c:v>
                </c:pt>
                <c:pt idx="96">
                  <c:v>124.78345144480832</c:v>
                </c:pt>
                <c:pt idx="97">
                  <c:v>124.78783958477288</c:v>
                </c:pt>
                <c:pt idx="98">
                  <c:v>124.7920957825694</c:v>
                </c:pt>
                <c:pt idx="99">
                  <c:v>124.79622527137664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49"/>
          <c:order val="149"/>
          <c:spPr>
            <a:ln w="12700">
              <a:solidFill>
                <a:srgbClr val="800000"/>
              </a:solidFill>
              <a:prstDash val="sysDash"/>
            </a:ln>
          </c:spPr>
          <c:marker>
            <c:symbol val="none"/>
          </c:marker>
          <c:val>
            <c:numRef>
              <c:f>[1]Hoja1!$B$163:$GS$163</c:f>
              <c:numCache>
                <c:formatCode>General</c:formatCode>
                <c:ptCount val="200"/>
                <c:pt idx="0">
                  <c:v>0</c:v>
                </c:pt>
                <c:pt idx="1">
                  <c:v>30.390460795446753</c:v>
                </c:pt>
                <c:pt idx="2">
                  <c:v>53.529042569156218</c:v>
                </c:pt>
                <c:pt idx="3">
                  <c:v>70.516740095148947</c:v>
                </c:pt>
                <c:pt idx="4">
                  <c:v>83.11855095563547</c:v>
                </c:pt>
                <c:pt idx="5">
                  <c:v>92.537307229496136</c:v>
                </c:pt>
                <c:pt idx="6">
                  <c:v>99.637581623548584</c:v>
                </c:pt>
                <c:pt idx="7">
                  <c:v>105.04898907161093</c:v>
                </c:pt>
                <c:pt idx="8">
                  <c:v>109.2254371115952</c:v>
                </c:pt>
                <c:pt idx="9">
                  <c:v>112.49168741911865</c:v>
                </c:pt>
                <c:pt idx="10">
                  <c:v>115.07995818280681</c:v>
                </c:pt>
                <c:pt idx="11">
                  <c:v>117.1571280823231</c:v>
                </c:pt>
                <c:pt idx="12">
                  <c:v>118.84415660491219</c:v>
                </c:pt>
                <c:pt idx="13">
                  <c:v>120.22965498085959</c:v>
                </c:pt>
                <c:pt idx="14">
                  <c:v>121.37929222759837</c:v>
                </c:pt>
                <c:pt idx="15">
                  <c:v>122.34231491576624</c:v>
                </c:pt>
                <c:pt idx="16">
                  <c:v>123.15608920162661</c:v>
                </c:pt>
                <c:pt idx="17">
                  <c:v>123.84929037209476</c:v>
                </c:pt>
                <c:pt idx="18">
                  <c:v>124.44416421330688</c:v>
                </c:pt>
                <c:pt idx="19">
                  <c:v>124.95814706234961</c:v>
                </c:pt>
                <c:pt idx="20">
                  <c:v>125.40503889648106</c:v>
                </c:pt>
                <c:pt idx="21">
                  <c:v>125.79586189154855</c:v>
                </c:pt>
                <c:pt idx="22">
                  <c:v>126.13949539139364</c:v>
                </c:pt>
                <c:pt idx="23">
                  <c:v>126.44315029952563</c:v>
                </c:pt>
                <c:pt idx="24">
                  <c:v>126.71272697074549</c:v>
                </c:pt>
                <c:pt idx="25">
                  <c:v>126.95308773916543</c:v>
                </c:pt>
                <c:pt idx="26">
                  <c:v>127.16826629381788</c:v>
                </c:pt>
                <c:pt idx="27">
                  <c:v>127.36162989983553</c:v>
                </c:pt>
                <c:pt idx="28">
                  <c:v>127.53600609697638</c:v>
                </c:pt>
                <c:pt idx="29">
                  <c:v>127.69378241015917</c:v>
                </c:pt>
                <c:pt idx="30">
                  <c:v>127.83698538950793</c:v>
                </c:pt>
                <c:pt idx="31">
                  <c:v>127.96734369590067</c:v>
                </c:pt>
                <c:pt idx="32">
                  <c:v>128.08633878114279</c:v>
                </c:pt>
                <c:pt idx="33">
                  <c:v>128.19524585453553</c:v>
                </c:pt>
                <c:pt idx="34">
                  <c:v>128.2951671925801</c:v>
                </c:pt>
                <c:pt idx="35">
                  <c:v>128.38705937453642</c:v>
                </c:pt>
                <c:pt idx="36">
                  <c:v>128.4717556700773</c:v>
                </c:pt>
                <c:pt idx="37">
                  <c:v>128.54998453527406</c:v>
                </c:pt>
                <c:pt idx="38">
                  <c:v>128.62238496723788</c:v>
                </c:pt>
                <c:pt idx="39">
                  <c:v>128.68951930967208</c:v>
                </c:pt>
                <c:pt idx="40">
                  <c:v>128.7518839794848</c:v>
                </c:pt>
                <c:pt idx="41">
                  <c:v>128.80991848971115</c:v>
                </c:pt>
                <c:pt idx="42">
                  <c:v>128.86401306981568</c:v>
                </c:pt>
                <c:pt idx="43">
                  <c:v>128.9145151261346</c:v>
                </c:pt>
                <c:pt idx="44">
                  <c:v>128.96173473914192</c:v>
                </c:pt>
                <c:pt idx="45">
                  <c:v>129.00594935762155</c:v>
                </c:pt>
                <c:pt idx="46">
                  <c:v>129.04740782061552</c:v>
                </c:pt>
                <c:pt idx="47">
                  <c:v>129.08633381458802</c:v>
                </c:pt>
                <c:pt idx="48">
                  <c:v>129.12292885436923</c:v>
                </c:pt>
                <c:pt idx="49">
                  <c:v>129.15737486116959</c:v>
                </c:pt>
                <c:pt idx="50">
                  <c:v>129.1898363985442</c:v>
                </c:pt>
                <c:pt idx="51">
                  <c:v>129.22046261706012</c:v>
                </c:pt>
                <c:pt idx="52">
                  <c:v>129.2493889501261</c:v>
                </c:pt>
                <c:pt idx="53">
                  <c:v>129.27673859662525</c:v>
                </c:pt>
                <c:pt idx="54">
                  <c:v>129.30262382036341</c:v>
                </c:pt>
                <c:pt idx="55">
                  <c:v>129.327147091688</c:v>
                </c:pt>
                <c:pt idx="56">
                  <c:v>129.35040209276011</c:v>
                </c:pt>
                <c:pt idx="57">
                  <c:v>129.3724746047354</c:v>
                </c:pt>
                <c:pt idx="58">
                  <c:v>129.39344329241203</c:v>
                </c:pt>
                <c:pt idx="59">
                  <c:v>129.41338039963881</c:v>
                </c:pt>
                <c:pt idx="60">
                  <c:v>129.4323523668744</c:v>
                </c:pt>
                <c:pt idx="61">
                  <c:v>129.45042038068016</c:v>
                </c:pt>
                <c:pt idx="62">
                  <c:v>129.46764086357183</c:v>
                </c:pt>
                <c:pt idx="63">
                  <c:v>129.48406591150089</c:v>
                </c:pt>
                <c:pt idx="64">
                  <c:v>129.4997436852567</c:v>
                </c:pt>
                <c:pt idx="65">
                  <c:v>129.51471876124455</c:v>
                </c:pt>
                <c:pt idx="66">
                  <c:v>129.52903244637932</c:v>
                </c:pt>
                <c:pt idx="67">
                  <c:v>129.54272306122326</c:v>
                </c:pt>
                <c:pt idx="68">
                  <c:v>129.55582619496957</c:v>
                </c:pt>
                <c:pt idx="69">
                  <c:v>129.5683749354219</c:v>
                </c:pt>
                <c:pt idx="70">
                  <c:v>129.58040007672869</c:v>
                </c:pt>
                <c:pt idx="71">
                  <c:v>129.59193030729443</c:v>
                </c:pt>
                <c:pt idx="72">
                  <c:v>129.60299237999772</c:v>
                </c:pt>
                <c:pt idx="73">
                  <c:v>129.6136112665917</c:v>
                </c:pt>
                <c:pt idx="74">
                  <c:v>129.62381029794312</c:v>
                </c:pt>
                <c:pt idx="75">
                  <c:v>129.63361129157238</c:v>
                </c:pt>
                <c:pt idx="76">
                  <c:v>129.64303466779114</c:v>
                </c:pt>
                <c:pt idx="77">
                  <c:v>129.65209955558589</c:v>
                </c:pt>
                <c:pt idx="78">
                  <c:v>129.66082388926822</c:v>
                </c:pt>
                <c:pt idx="79">
                  <c:v>129.66922449679939</c:v>
                </c:pt>
                <c:pt idx="80">
                  <c:v>129.67731718059827</c:v>
                </c:pt>
                <c:pt idx="81">
                  <c:v>129.68511679155355</c:v>
                </c:pt>
                <c:pt idx="82">
                  <c:v>129.69263729688575</c:v>
                </c:pt>
                <c:pt idx="83">
                  <c:v>129.69989184243451</c:v>
                </c:pt>
                <c:pt idx="84">
                  <c:v>129.70689280988901</c:v>
                </c:pt>
                <c:pt idx="85">
                  <c:v>129.71365186942407</c:v>
                </c:pt>
                <c:pt idx="86">
                  <c:v>129.72018002815869</c:v>
                </c:pt>
                <c:pt idx="87">
                  <c:v>129.72648767481104</c:v>
                </c:pt>
                <c:pt idx="88">
                  <c:v>129.73258462088717</c:v>
                </c:pt>
                <c:pt idx="89">
                  <c:v>129.73848013870736</c:v>
                </c:pt>
                <c:pt idx="90">
                  <c:v>129.74418299654391</c:v>
                </c:pt>
                <c:pt idx="91">
                  <c:v>129.7497014911188</c:v>
                </c:pt>
                <c:pt idx="92">
                  <c:v>129.75504347768484</c:v>
                </c:pt>
                <c:pt idx="93">
                  <c:v>129.76021639789363</c:v>
                </c:pt>
                <c:pt idx="94">
                  <c:v>129.76522730563414</c:v>
                </c:pt>
                <c:pt idx="95">
                  <c:v>129.77008289100905</c:v>
                </c:pt>
                <c:pt idx="96">
                  <c:v>129.77478950260064</c:v>
                </c:pt>
                <c:pt idx="97">
                  <c:v>129.77935316816379</c:v>
                </c:pt>
                <c:pt idx="98">
                  <c:v>129.78377961387218</c:v>
                </c:pt>
                <c:pt idx="99">
                  <c:v>129.78807428223172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0"/>
          <c:order val="150"/>
          <c:spPr>
            <a:ln w="12700">
              <a:solidFill>
                <a:srgbClr val="008000"/>
              </a:solidFill>
              <a:prstDash val="sysDash"/>
            </a:ln>
          </c:spPr>
          <c:marker>
            <c:symbol val="none"/>
          </c:marker>
          <c:val>
            <c:numRef>
              <c:f>[1]Hoja1!$B$164:$GS$164</c:f>
              <c:numCache>
                <c:formatCode>General</c:formatCode>
                <c:ptCount val="200"/>
                <c:pt idx="0">
                  <c:v>0</c:v>
                </c:pt>
                <c:pt idx="1">
                  <c:v>32.465841015920205</c:v>
                </c:pt>
                <c:pt idx="2">
                  <c:v>55.404740914259762</c:v>
                </c:pt>
                <c:pt idx="3">
                  <c:v>70.932288469819113</c:v>
                </c:pt>
                <c:pt idx="4">
                  <c:v>81.374527464175145</c:v>
                </c:pt>
                <c:pt idx="5">
                  <c:v>88.460851137524728</c:v>
                </c:pt>
                <c:pt idx="6">
                  <c:v>93.36830809917366</c:v>
                </c:pt>
                <c:pt idx="7">
                  <c:v>96.852109210950573</c:v>
                </c:pt>
                <c:pt idx="8">
                  <c:v>99.388449163491387</c:v>
                </c:pt>
                <c:pt idx="9">
                  <c:v>101.27949029750232</c:v>
                </c:pt>
                <c:pt idx="10">
                  <c:v>102.72033348801274</c:v>
                </c:pt>
                <c:pt idx="11">
                  <c:v>103.83972826416451</c:v>
                </c:pt>
                <c:pt idx="12">
                  <c:v>104.72460092141711</c:v>
                </c:pt>
                <c:pt idx="13">
                  <c:v>105.43496297751643</c:v>
                </c:pt>
                <c:pt idx="14">
                  <c:v>106.01312482788579</c:v>
                </c:pt>
                <c:pt idx="15">
                  <c:v>106.48950409879718</c:v>
                </c:pt>
                <c:pt idx="16">
                  <c:v>106.88636397675104</c:v>
                </c:pt>
                <c:pt idx="17">
                  <c:v>107.22026895050503</c:v>
                </c:pt>
                <c:pt idx="18">
                  <c:v>107.50372994033235</c:v>
                </c:pt>
                <c:pt idx="19">
                  <c:v>107.74632696636456</c:v>
                </c:pt>
                <c:pt idx="20">
                  <c:v>107.95548865952765</c:v>
                </c:pt>
                <c:pt idx="21">
                  <c:v>108.1370423071733</c:v>
                </c:pt>
                <c:pt idx="22">
                  <c:v>108.29560784606893</c:v>
                </c:pt>
                <c:pt idx="23">
                  <c:v>108.43488403585843</c:v>
                </c:pt>
                <c:pt idx="24">
                  <c:v>108.55785902738057</c:v>
                </c:pt>
                <c:pt idx="25">
                  <c:v>108.6669671769417</c:v>
                </c:pt>
                <c:pt idx="26">
                  <c:v>108.76420714531871</c:v>
                </c:pt>
                <c:pt idx="27">
                  <c:v>108.85123177406467</c:v>
                </c:pt>
                <c:pt idx="28">
                  <c:v>108.92941715423362</c:v>
                </c:pt>
                <c:pt idx="29">
                  <c:v>108.99991619124025</c:v>
                </c:pt>
                <c:pt idx="30">
                  <c:v>109.06370050250541</c:v>
                </c:pt>
                <c:pt idx="31">
                  <c:v>109.12159345293708</c:v>
                </c:pt>
                <c:pt idx="32">
                  <c:v>109.17429639969292</c:v>
                </c:pt>
                <c:pt idx="33">
                  <c:v>109.22240969041287</c:v>
                </c:pt>
                <c:pt idx="34">
                  <c:v>109.26644957633853</c:v>
                </c:pt>
                <c:pt idx="35">
                  <c:v>109.30686192121266</c:v>
                </c:pt>
                <c:pt idx="36">
                  <c:v>109.34403337940921</c:v>
                </c:pt>
                <c:pt idx="37">
                  <c:v>109.37830056203799</c:v>
                </c:pt>
                <c:pt idx="38">
                  <c:v>109.40995759345718</c:v>
                </c:pt>
                <c:pt idx="39">
                  <c:v>109.43926237251218</c:v>
                </c:pt>
                <c:pt idx="40">
                  <c:v>109.46644178557949</c:v>
                </c:pt>
                <c:pt idx="41">
                  <c:v>109.49169606682793</c:v>
                </c:pt>
                <c:pt idx="42">
                  <c:v>109.51520246114808</c:v>
                </c:pt>
                <c:pt idx="43">
                  <c:v>109.53711831409875</c:v>
                </c:pt>
                <c:pt idx="44">
                  <c:v>109.55758368886661</c:v>
                </c:pt>
                <c:pt idx="45">
                  <c:v>109.57672359105901</c:v>
                </c:pt>
                <c:pt idx="46">
                  <c:v>109.59464986696658</c:v>
                </c:pt>
                <c:pt idx="47">
                  <c:v>109.6114628288487</c:v>
                </c:pt>
                <c:pt idx="48">
                  <c:v>109.62725265112802</c:v>
                </c:pt>
                <c:pt idx="49">
                  <c:v>109.64210057361257</c:v>
                </c:pt>
                <c:pt idx="50">
                  <c:v>109.65607994159058</c:v>
                </c:pt>
                <c:pt idx="51">
                  <c:v>109.66925710755703</c:v>
                </c:pt>
                <c:pt idx="52">
                  <c:v>109.68169221518737</c:v>
                </c:pt>
                <c:pt idx="53">
                  <c:v>109.69343988278688</c:v>
                </c:pt>
                <c:pt idx="54">
                  <c:v>109.70454980066268</c:v>
                </c:pt>
                <c:pt idx="55">
                  <c:v>109.71506725457358</c:v>
                </c:pt>
                <c:pt idx="56">
                  <c:v>109.7250335855182</c:v>
                </c:pt>
                <c:pt idx="57">
                  <c:v>109.73448659454851</c:v>
                </c:pt>
                <c:pt idx="58">
                  <c:v>109.74346089998623</c:v>
                </c:pt>
                <c:pt idx="59">
                  <c:v>109.75198825332537</c:v>
                </c:pt>
                <c:pt idx="60">
                  <c:v>109.76009781918732</c:v>
                </c:pt>
                <c:pt idx="61">
                  <c:v>109.76781642392379</c:v>
                </c:pt>
                <c:pt idx="62">
                  <c:v>109.77516877681323</c:v>
                </c:pt>
                <c:pt idx="63">
                  <c:v>109.78217766724688</c:v>
                </c:pt>
                <c:pt idx="64">
                  <c:v>109.78886414083486</c:v>
                </c:pt>
                <c:pt idx="65">
                  <c:v>109.79524765696672</c:v>
                </c:pt>
                <c:pt idx="66">
                  <c:v>109.8013462300235</c:v>
                </c:pt>
                <c:pt idx="67">
                  <c:v>109.80717655614971</c:v>
                </c:pt>
                <c:pt idx="68">
                  <c:v>109.81275412724774</c:v>
                </c:pt>
                <c:pt idx="69">
                  <c:v>109.81809333364376</c:v>
                </c:pt>
                <c:pt idx="70">
                  <c:v>109.82320755669328</c:v>
                </c:pt>
                <c:pt idx="71">
                  <c:v>109.82810925243646</c:v>
                </c:pt>
                <c:pt idx="72">
                  <c:v>109.83281002727743</c:v>
                </c:pt>
                <c:pt idx="73">
                  <c:v>109.83732070654484</c:v>
                </c:pt>
                <c:pt idx="74">
                  <c:v>109.84165139668764</c:v>
                </c:pt>
                <c:pt idx="75">
                  <c:v>109.84581154177278</c:v>
                </c:pt>
                <c:pt idx="76">
                  <c:v>109.84980997487271</c:v>
                </c:pt>
                <c:pt idx="77">
                  <c:v>109.85365496486432</c:v>
                </c:pt>
                <c:pt idx="78">
                  <c:v>109.85735425910106</c:v>
                </c:pt>
                <c:pt idx="79">
                  <c:v>109.86091512236894</c:v>
                </c:pt>
                <c:pt idx="80">
                  <c:v>109.86434437249142</c:v>
                </c:pt>
                <c:pt idx="81">
                  <c:v>109.86764841290832</c:v>
                </c:pt>
                <c:pt idx="82">
                  <c:v>109.8708332625193</c:v>
                </c:pt>
                <c:pt idx="83">
                  <c:v>109.87390458305072</c:v>
                </c:pt>
                <c:pt idx="84">
                  <c:v>109.87686770417827</c:v>
                </c:pt>
                <c:pt idx="85">
                  <c:v>109.87972764661292</c:v>
                </c:pt>
                <c:pt idx="86">
                  <c:v>109.88248914333671</c:v>
                </c:pt>
                <c:pt idx="87">
                  <c:v>109.88515665915584</c:v>
                </c:pt>
                <c:pt idx="88">
                  <c:v>109.88773440872164</c:v>
                </c:pt>
                <c:pt idx="89">
                  <c:v>109.8902263731551</c:v>
                </c:pt>
                <c:pt idx="90">
                  <c:v>109.89263631539704</c:v>
                </c:pt>
                <c:pt idx="91">
                  <c:v>109.89496779439466</c:v>
                </c:pt>
                <c:pt idx="92">
                  <c:v>109.89722417822364</c:v>
                </c:pt>
                <c:pt idx="93">
                  <c:v>109.89940865623659</c:v>
                </c:pt>
                <c:pt idx="94">
                  <c:v>109.90152425031911</c:v>
                </c:pt>
                <c:pt idx="95">
                  <c:v>109.90357382532784</c:v>
                </c:pt>
                <c:pt idx="96">
                  <c:v>109.90556009877744</c:v>
                </c:pt>
                <c:pt idx="97">
                  <c:v>109.90748564983797</c:v>
                </c:pt>
                <c:pt idx="98">
                  <c:v>109.90935292769781</c:v>
                </c:pt>
                <c:pt idx="99">
                  <c:v>109.91116425934304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1"/>
          <c:order val="151"/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val>
            <c:numRef>
              <c:f>[1]Hoja1!$B$165:$GS$165</c:f>
              <c:numCache>
                <c:formatCode>General</c:formatCode>
                <c:ptCount val="200"/>
                <c:pt idx="0">
                  <c:v>0</c:v>
                </c:pt>
                <c:pt idx="1">
                  <c:v>33.941561062098394</c:v>
                </c:pt>
                <c:pt idx="2">
                  <c:v>57.923138228544296</c:v>
                </c:pt>
                <c:pt idx="3">
                  <c:v>74.156483400265444</c:v>
                </c:pt>
                <c:pt idx="4">
                  <c:v>85.073369621637653</c:v>
                </c:pt>
                <c:pt idx="5">
                  <c:v>92.481798916503124</c:v>
                </c:pt>
                <c:pt idx="6">
                  <c:v>97.612322103681549</c:v>
                </c:pt>
                <c:pt idx="7">
                  <c:v>101.25447781144834</c:v>
                </c:pt>
                <c:pt idx="8">
                  <c:v>103.90610594365008</c:v>
                </c:pt>
                <c:pt idx="9">
                  <c:v>105.88310349284333</c:v>
                </c:pt>
                <c:pt idx="10">
                  <c:v>107.38943955564969</c:v>
                </c:pt>
                <c:pt idx="11">
                  <c:v>108.55971591253562</c:v>
                </c:pt>
                <c:pt idx="12">
                  <c:v>109.48481005420879</c:v>
                </c:pt>
                <c:pt idx="13">
                  <c:v>110.22746129467627</c:v>
                </c:pt>
                <c:pt idx="14">
                  <c:v>110.83190322915333</c:v>
                </c:pt>
                <c:pt idx="15">
                  <c:v>111.32993610328796</c:v>
                </c:pt>
                <c:pt idx="16">
                  <c:v>111.74483506660336</c:v>
                </c:pt>
                <c:pt idx="17">
                  <c:v>112.09391753916435</c:v>
                </c:pt>
                <c:pt idx="18">
                  <c:v>112.39026311943836</c:v>
                </c:pt>
                <c:pt idx="19">
                  <c:v>112.64388728301749</c:v>
                </c:pt>
                <c:pt idx="20">
                  <c:v>112.86255632586982</c:v>
                </c:pt>
                <c:pt idx="21">
                  <c:v>113.05236241204481</c:v>
                </c:pt>
                <c:pt idx="22">
                  <c:v>113.2181354754357</c:v>
                </c:pt>
                <c:pt idx="23">
                  <c:v>113.36374240112472</c:v>
                </c:pt>
                <c:pt idx="24">
                  <c:v>113.49230716498877</c:v>
                </c:pt>
                <c:pt idx="25">
                  <c:v>113.6063747758936</c:v>
                </c:pt>
                <c:pt idx="26">
                  <c:v>113.70803474283319</c:v>
                </c:pt>
                <c:pt idx="27">
                  <c:v>113.79901503652216</c:v>
                </c:pt>
                <c:pt idx="28">
                  <c:v>113.88075429760788</c:v>
                </c:pt>
                <c:pt idx="29">
                  <c:v>113.95445783629663</c:v>
                </c:pt>
                <c:pt idx="30">
                  <c:v>114.02114143443747</c:v>
                </c:pt>
                <c:pt idx="31">
                  <c:v>114.08166588261602</c:v>
                </c:pt>
                <c:pt idx="32">
                  <c:v>114.13676441786077</c:v>
                </c:pt>
                <c:pt idx="33">
                  <c:v>114.18706467634073</c:v>
                </c:pt>
                <c:pt idx="34">
                  <c:v>114.23310637526301</c:v>
                </c:pt>
                <c:pt idx="35">
                  <c:v>114.27535564490414</c:v>
                </c:pt>
                <c:pt idx="36">
                  <c:v>114.3142167148369</c:v>
                </c:pt>
                <c:pt idx="37">
                  <c:v>114.35004149667607</c:v>
                </c:pt>
                <c:pt idx="38">
                  <c:v>114.38313748406887</c:v>
                </c:pt>
                <c:pt idx="39">
                  <c:v>114.41377429853546</c:v>
                </c:pt>
                <c:pt idx="40">
                  <c:v>114.44218913946948</c:v>
                </c:pt>
                <c:pt idx="41">
                  <c:v>114.46859134259283</c:v>
                </c:pt>
                <c:pt idx="42">
                  <c:v>114.49316620938208</c:v>
                </c:pt>
                <c:pt idx="43">
                  <c:v>114.51607823746687</c:v>
                </c:pt>
                <c:pt idx="44">
                  <c:v>114.53747385654236</c:v>
                </c:pt>
                <c:pt idx="45">
                  <c:v>114.55748375428895</c:v>
                </c:pt>
                <c:pt idx="46">
                  <c:v>114.57622486091961</c:v>
                </c:pt>
                <c:pt idx="47">
                  <c:v>114.59380204834181</c:v>
                </c:pt>
                <c:pt idx="48">
                  <c:v>114.61030958981566</c:v>
                </c:pt>
                <c:pt idx="49">
                  <c:v>114.62583241786768</c:v>
                </c:pt>
                <c:pt idx="50">
                  <c:v>114.64044721166287</c:v>
                </c:pt>
                <c:pt idx="51">
                  <c:v>114.65422333971871</c:v>
                </c:pt>
                <c:pt idx="52">
                  <c:v>114.66722367951407</c:v>
                </c:pt>
                <c:pt idx="53">
                  <c:v>114.67950533200447</c:v>
                </c:pt>
                <c:pt idx="54">
                  <c:v>114.69112024614735</c:v>
                </c:pt>
                <c:pt idx="55">
                  <c:v>114.7021157661451</c:v>
                </c:pt>
                <c:pt idx="56">
                  <c:v>114.71253511213267</c:v>
                </c:pt>
                <c:pt idx="57">
                  <c:v>114.72241780339164</c:v>
                </c:pt>
                <c:pt idx="58">
                  <c:v>114.73180003180379</c:v>
                </c:pt>
                <c:pt idx="59">
                  <c:v>114.74071499211288</c:v>
                </c:pt>
                <c:pt idx="60">
                  <c:v>114.74919317460493</c:v>
                </c:pt>
                <c:pt idx="61">
                  <c:v>114.75726262501124</c:v>
                </c:pt>
                <c:pt idx="62">
                  <c:v>114.76494917575928</c:v>
                </c:pt>
                <c:pt idx="63">
                  <c:v>114.77227665212175</c:v>
                </c:pt>
                <c:pt idx="64">
                  <c:v>114.77926705632734</c:v>
                </c:pt>
                <c:pt idx="65">
                  <c:v>114.78594073228339</c:v>
                </c:pt>
                <c:pt idx="66">
                  <c:v>114.79231651320639</c:v>
                </c:pt>
                <c:pt idx="67">
                  <c:v>114.79841185415653</c:v>
                </c:pt>
                <c:pt idx="68">
                  <c:v>114.80424295121355</c:v>
                </c:pt>
                <c:pt idx="69">
                  <c:v>114.80982484880938</c:v>
                </c:pt>
                <c:pt idx="70">
                  <c:v>114.81517153654298</c:v>
                </c:pt>
                <c:pt idx="71">
                  <c:v>114.82029603663811</c:v>
                </c:pt>
                <c:pt idx="72">
                  <c:v>114.82521048306278</c:v>
                </c:pt>
                <c:pt idx="73">
                  <c:v>114.82992619320596</c:v>
                </c:pt>
                <c:pt idx="74">
                  <c:v>114.83445373290071</c:v>
                </c:pt>
                <c:pt idx="75">
                  <c:v>114.83880297548973</c:v>
                </c:pt>
                <c:pt idx="76">
                  <c:v>114.84298315554875</c:v>
                </c:pt>
                <c:pt idx="77">
                  <c:v>114.8470029178127</c:v>
                </c:pt>
                <c:pt idx="78">
                  <c:v>114.85087036178747</c:v>
                </c:pt>
                <c:pt idx="79">
                  <c:v>114.85459308247663</c:v>
                </c:pt>
                <c:pt idx="80">
                  <c:v>114.85817820760467</c:v>
                </c:pt>
                <c:pt idx="81">
                  <c:v>114.86163243167688</c:v>
                </c:pt>
                <c:pt idx="82">
                  <c:v>114.86496204717926</c:v>
                </c:pt>
                <c:pt idx="83">
                  <c:v>114.86817297318937</c:v>
                </c:pt>
                <c:pt idx="84">
                  <c:v>114.87127078164092</c:v>
                </c:pt>
                <c:pt idx="85">
                  <c:v>114.87426072145897</c:v>
                </c:pt>
                <c:pt idx="86">
                  <c:v>114.87714774076112</c:v>
                </c:pt>
                <c:pt idx="87">
                  <c:v>114.87993650729929</c:v>
                </c:pt>
                <c:pt idx="88">
                  <c:v>114.8826314272999</c:v>
                </c:pt>
                <c:pt idx="89">
                  <c:v>114.88523666284397</c:v>
                </c:pt>
                <c:pt idx="90">
                  <c:v>114.88775614791508</c:v>
                </c:pt>
                <c:pt idx="91">
                  <c:v>114.89019360323077</c:v>
                </c:pt>
                <c:pt idx="92">
                  <c:v>114.89255254996108</c:v>
                </c:pt>
                <c:pt idx="93">
                  <c:v>114.89483632242916</c:v>
                </c:pt>
                <c:pt idx="94">
                  <c:v>114.89704807987907</c:v>
                </c:pt>
                <c:pt idx="95">
                  <c:v>114.89919081738819</c:v>
                </c:pt>
                <c:pt idx="96">
                  <c:v>114.90126737599459</c:v>
                </c:pt>
                <c:pt idx="97">
                  <c:v>114.90328045210333</c:v>
                </c:pt>
                <c:pt idx="98">
                  <c:v>114.90523260622953</c:v>
                </c:pt>
                <c:pt idx="99">
                  <c:v>114.90712627113136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2"/>
          <c:order val="152"/>
          <c:spPr>
            <a:ln w="12700">
              <a:solidFill>
                <a:srgbClr val="808000"/>
              </a:solidFill>
              <a:prstDash val="sysDash"/>
            </a:ln>
          </c:spPr>
          <c:marker>
            <c:symbol val="none"/>
          </c:marker>
          <c:val>
            <c:numRef>
              <c:f>[1]Hoja1!$B$166:$GS$166</c:f>
              <c:numCache>
                <c:formatCode>General</c:formatCode>
                <c:ptCount val="200"/>
                <c:pt idx="0">
                  <c:v>0</c:v>
                </c:pt>
                <c:pt idx="1">
                  <c:v>35.417281108276583</c:v>
                </c:pt>
                <c:pt idx="2">
                  <c:v>60.441535542828831</c:v>
                </c:pt>
                <c:pt idx="3">
                  <c:v>77.38067833071176</c:v>
                </c:pt>
                <c:pt idx="4">
                  <c:v>88.772211779100161</c:v>
                </c:pt>
                <c:pt idx="5">
                  <c:v>96.50274669548152</c:v>
                </c:pt>
                <c:pt idx="6">
                  <c:v>101.85633610818944</c:v>
                </c:pt>
                <c:pt idx="7">
                  <c:v>105.65684641194609</c:v>
                </c:pt>
                <c:pt idx="8">
                  <c:v>108.42376272380878</c:v>
                </c:pt>
                <c:pt idx="9">
                  <c:v>110.48671668818436</c:v>
                </c:pt>
                <c:pt idx="10">
                  <c:v>112.05854562328663</c:v>
                </c:pt>
                <c:pt idx="11">
                  <c:v>113.27970356090674</c:v>
                </c:pt>
                <c:pt idx="12">
                  <c:v>114.24501918700048</c:v>
                </c:pt>
                <c:pt idx="13">
                  <c:v>115.01995961183611</c:v>
                </c:pt>
                <c:pt idx="14">
                  <c:v>115.65068163042086</c:v>
                </c:pt>
                <c:pt idx="15">
                  <c:v>116.17036810777874</c:v>
                </c:pt>
                <c:pt idx="16">
                  <c:v>116.60330615645567</c:v>
                </c:pt>
                <c:pt idx="17">
                  <c:v>116.96756612782367</c:v>
                </c:pt>
                <c:pt idx="18">
                  <c:v>117.27679629854438</c:v>
                </c:pt>
                <c:pt idx="19">
                  <c:v>117.54144759967043</c:v>
                </c:pt>
                <c:pt idx="20">
                  <c:v>117.76962399221198</c:v>
                </c:pt>
                <c:pt idx="21">
                  <c:v>117.96768251691634</c:v>
                </c:pt>
                <c:pt idx="22">
                  <c:v>118.14066310480247</c:v>
                </c:pt>
                <c:pt idx="23">
                  <c:v>118.29260076639102</c:v>
                </c:pt>
                <c:pt idx="24">
                  <c:v>118.42675530259699</c:v>
                </c:pt>
                <c:pt idx="25">
                  <c:v>118.54578237484549</c:v>
                </c:pt>
                <c:pt idx="26">
                  <c:v>118.65186234034769</c:v>
                </c:pt>
                <c:pt idx="27">
                  <c:v>118.74679829897964</c:v>
                </c:pt>
                <c:pt idx="28">
                  <c:v>118.83209144098213</c:v>
                </c:pt>
                <c:pt idx="29">
                  <c:v>118.90899948135301</c:v>
                </c:pt>
                <c:pt idx="30">
                  <c:v>118.97858236636954</c:v>
                </c:pt>
                <c:pt idx="31">
                  <c:v>119.04173831229498</c:v>
                </c:pt>
                <c:pt idx="32">
                  <c:v>119.09923243602864</c:v>
                </c:pt>
                <c:pt idx="33">
                  <c:v>119.15171966226859</c:v>
                </c:pt>
                <c:pt idx="34">
                  <c:v>119.19976317418748</c:v>
                </c:pt>
                <c:pt idx="35">
                  <c:v>119.24384936859563</c:v>
                </c:pt>
                <c:pt idx="36">
                  <c:v>119.28440005026459</c:v>
                </c:pt>
                <c:pt idx="37">
                  <c:v>119.32178243131416</c:v>
                </c:pt>
                <c:pt idx="38">
                  <c:v>119.35631737468056</c:v>
                </c:pt>
                <c:pt idx="39">
                  <c:v>119.38828622455874</c:v>
                </c:pt>
                <c:pt idx="40">
                  <c:v>119.41793649335945</c:v>
                </c:pt>
                <c:pt idx="41">
                  <c:v>119.44548661835775</c:v>
                </c:pt>
                <c:pt idx="42">
                  <c:v>119.47112995761609</c:v>
                </c:pt>
                <c:pt idx="43">
                  <c:v>119.49503816083499</c:v>
                </c:pt>
                <c:pt idx="44">
                  <c:v>119.51736402421812</c:v>
                </c:pt>
                <c:pt idx="45">
                  <c:v>119.53824391751891</c:v>
                </c:pt>
                <c:pt idx="46">
                  <c:v>119.55779985487263</c:v>
                </c:pt>
                <c:pt idx="47">
                  <c:v>119.57614126783494</c:v>
                </c:pt>
                <c:pt idx="48">
                  <c:v>119.5933665285033</c:v>
                </c:pt>
                <c:pt idx="49">
                  <c:v>119.6095642621228</c:v>
                </c:pt>
                <c:pt idx="50">
                  <c:v>119.62481448173517</c:v>
                </c:pt>
                <c:pt idx="51">
                  <c:v>119.63918957188039</c:v>
                </c:pt>
                <c:pt idx="52">
                  <c:v>119.65275514384076</c:v>
                </c:pt>
                <c:pt idx="53">
                  <c:v>119.66557078122204</c:v>
                </c:pt>
                <c:pt idx="54">
                  <c:v>119.67769069163201</c:v>
                </c:pt>
                <c:pt idx="55">
                  <c:v>119.68916427771663</c:v>
                </c:pt>
                <c:pt idx="56">
                  <c:v>119.70003663874714</c:v>
                </c:pt>
                <c:pt idx="57">
                  <c:v>119.71034901223474</c:v>
                </c:pt>
                <c:pt idx="58">
                  <c:v>119.72013916362134</c:v>
                </c:pt>
                <c:pt idx="59">
                  <c:v>119.7294417309004</c:v>
                </c:pt>
                <c:pt idx="60">
                  <c:v>119.73828853002253</c:v>
                </c:pt>
                <c:pt idx="61">
                  <c:v>119.74670882609868</c:v>
                </c:pt>
                <c:pt idx="62">
                  <c:v>119.75472957470534</c:v>
                </c:pt>
                <c:pt idx="63">
                  <c:v>119.76237563699659</c:v>
                </c:pt>
                <c:pt idx="64">
                  <c:v>119.76966997181984</c:v>
                </c:pt>
                <c:pt idx="65">
                  <c:v>119.77663380760006</c:v>
                </c:pt>
                <c:pt idx="66">
                  <c:v>119.78328679638926</c:v>
                </c:pt>
                <c:pt idx="67">
                  <c:v>119.78964715216333</c:v>
                </c:pt>
                <c:pt idx="68">
                  <c:v>119.79573177517936</c:v>
                </c:pt>
                <c:pt idx="69">
                  <c:v>119.80155636397501</c:v>
                </c:pt>
                <c:pt idx="70">
                  <c:v>119.80713551639266</c:v>
                </c:pt>
                <c:pt idx="71">
                  <c:v>119.81248282083978</c:v>
                </c:pt>
                <c:pt idx="72">
                  <c:v>119.81761093884811</c:v>
                </c:pt>
                <c:pt idx="73">
                  <c:v>119.8225316798671</c:v>
                </c:pt>
                <c:pt idx="74">
                  <c:v>119.82725606911379</c:v>
                </c:pt>
                <c:pt idx="75">
                  <c:v>119.83179440920667</c:v>
                </c:pt>
                <c:pt idx="76">
                  <c:v>119.83615633622479</c:v>
                </c:pt>
                <c:pt idx="77">
                  <c:v>119.84035087076107</c:v>
                </c:pt>
                <c:pt idx="78">
                  <c:v>119.84438646447389</c:v>
                </c:pt>
                <c:pt idx="79">
                  <c:v>119.8482710425843</c:v>
                </c:pt>
                <c:pt idx="80">
                  <c:v>119.8520120427179</c:v>
                </c:pt>
                <c:pt idx="81">
                  <c:v>119.85561645044544</c:v>
                </c:pt>
                <c:pt idx="82">
                  <c:v>119.85909083183924</c:v>
                </c:pt>
                <c:pt idx="83">
                  <c:v>119.86244136332805</c:v>
                </c:pt>
                <c:pt idx="84">
                  <c:v>119.86567385910357</c:v>
                </c:pt>
                <c:pt idx="85">
                  <c:v>119.86879379630501</c:v>
                </c:pt>
                <c:pt idx="86">
                  <c:v>119.87180633818551</c:v>
                </c:pt>
                <c:pt idx="87">
                  <c:v>119.87471635544274</c:v>
                </c:pt>
                <c:pt idx="88">
                  <c:v>119.87752844587816</c:v>
                </c:pt>
                <c:pt idx="89">
                  <c:v>119.88024695253284</c:v>
                </c:pt>
                <c:pt idx="90">
                  <c:v>119.88287598043314</c:v>
                </c:pt>
                <c:pt idx="91">
                  <c:v>119.8854194120669</c:v>
                </c:pt>
                <c:pt idx="92">
                  <c:v>119.88788092169851</c:v>
                </c:pt>
                <c:pt idx="93">
                  <c:v>119.89026398862174</c:v>
                </c:pt>
                <c:pt idx="94">
                  <c:v>119.89257190943903</c:v>
                </c:pt>
                <c:pt idx="95">
                  <c:v>119.89480780944855</c:v>
                </c:pt>
                <c:pt idx="96">
                  <c:v>119.89697465321174</c:v>
                </c:pt>
                <c:pt idx="97">
                  <c:v>119.89907525436868</c:v>
                </c:pt>
                <c:pt idx="98">
                  <c:v>119.90111228476125</c:v>
                </c:pt>
                <c:pt idx="99">
                  <c:v>119.90308828291968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3"/>
          <c:order val="153"/>
          <c:spPr>
            <a:ln w="12700">
              <a:solidFill>
                <a:srgbClr val="800080"/>
              </a:solidFill>
              <a:prstDash val="sysDash"/>
            </a:ln>
          </c:spPr>
          <c:marker>
            <c:symbol val="none"/>
          </c:marker>
          <c:val>
            <c:numRef>
              <c:f>[1]Hoja1!$B$167:$GS$167</c:f>
              <c:numCache>
                <c:formatCode>General</c:formatCode>
                <c:ptCount val="200"/>
                <c:pt idx="0">
                  <c:v>0</c:v>
                </c:pt>
                <c:pt idx="1">
                  <c:v>36.89300115445478</c:v>
                </c:pt>
                <c:pt idx="2">
                  <c:v>62.959932857113365</c:v>
                </c:pt>
                <c:pt idx="3">
                  <c:v>80.60487326115809</c:v>
                </c:pt>
                <c:pt idx="4">
                  <c:v>92.471053936562669</c:v>
                </c:pt>
                <c:pt idx="5">
                  <c:v>100.52369447445992</c:v>
                </c:pt>
                <c:pt idx="6">
                  <c:v>106.10035011269733</c:v>
                </c:pt>
                <c:pt idx="7">
                  <c:v>110.05921501244384</c:v>
                </c:pt>
                <c:pt idx="8">
                  <c:v>112.94141950396748</c:v>
                </c:pt>
                <c:pt idx="9">
                  <c:v>115.09032988352537</c:v>
                </c:pt>
                <c:pt idx="10">
                  <c:v>116.72765169092357</c:v>
                </c:pt>
                <c:pt idx="11">
                  <c:v>117.99969120927786</c:v>
                </c:pt>
                <c:pt idx="12">
                  <c:v>119.00522831979217</c:v>
                </c:pt>
                <c:pt idx="13">
                  <c:v>119.81245792899594</c:v>
                </c:pt>
                <c:pt idx="14">
                  <c:v>120.4694600316884</c:v>
                </c:pt>
                <c:pt idx="15">
                  <c:v>121.01080011226954</c:v>
                </c:pt>
                <c:pt idx="16">
                  <c:v>121.46177724630799</c:v>
                </c:pt>
                <c:pt idx="17">
                  <c:v>121.84121471648298</c:v>
                </c:pt>
                <c:pt idx="18">
                  <c:v>122.16332947765039</c:v>
                </c:pt>
                <c:pt idx="19">
                  <c:v>122.43900791632336</c:v>
                </c:pt>
                <c:pt idx="20">
                  <c:v>122.67669165855415</c:v>
                </c:pt>
                <c:pt idx="21">
                  <c:v>122.88300262178785</c:v>
                </c:pt>
                <c:pt idx="22">
                  <c:v>123.06319073416924</c:v>
                </c:pt>
                <c:pt idx="23">
                  <c:v>123.22145913165731</c:v>
                </c:pt>
                <c:pt idx="24">
                  <c:v>123.36120344020519</c:v>
                </c:pt>
                <c:pt idx="25">
                  <c:v>123.48518997379739</c:v>
                </c:pt>
                <c:pt idx="26">
                  <c:v>123.59568993786218</c:v>
                </c:pt>
                <c:pt idx="27">
                  <c:v>123.69458156143713</c:v>
                </c:pt>
                <c:pt idx="28">
                  <c:v>123.78342858435639</c:v>
                </c:pt>
                <c:pt idx="29">
                  <c:v>123.86354112640937</c:v>
                </c:pt>
                <c:pt idx="30">
                  <c:v>123.93602329830159</c:v>
                </c:pt>
                <c:pt idx="31">
                  <c:v>124.00181074197394</c:v>
                </c:pt>
                <c:pt idx="32">
                  <c:v>124.0617004541965</c:v>
                </c:pt>
                <c:pt idx="33">
                  <c:v>124.11637464819644</c:v>
                </c:pt>
                <c:pt idx="34">
                  <c:v>124.16641997311197</c:v>
                </c:pt>
                <c:pt idx="35">
                  <c:v>124.21234309228711</c:v>
                </c:pt>
                <c:pt idx="36">
                  <c:v>124.25458338569229</c:v>
                </c:pt>
                <c:pt idx="37">
                  <c:v>124.29352336595225</c:v>
                </c:pt>
                <c:pt idx="38">
                  <c:v>124.32949726529225</c:v>
                </c:pt>
                <c:pt idx="39">
                  <c:v>124.36279815058201</c:v>
                </c:pt>
                <c:pt idx="40">
                  <c:v>124.39368384724943</c:v>
                </c:pt>
                <c:pt idx="41">
                  <c:v>124.42238189412265</c:v>
                </c:pt>
                <c:pt idx="42">
                  <c:v>124.44909370585009</c:v>
                </c:pt>
                <c:pt idx="43">
                  <c:v>124.47399808420312</c:v>
                </c:pt>
                <c:pt idx="44">
                  <c:v>124.49725419189387</c:v>
                </c:pt>
                <c:pt idx="45">
                  <c:v>124.51900408074887</c:v>
                </c:pt>
                <c:pt idx="46">
                  <c:v>124.53937484882566</c:v>
                </c:pt>
                <c:pt idx="47">
                  <c:v>124.55848048732807</c:v>
                </c:pt>
                <c:pt idx="48">
                  <c:v>124.57642346719093</c:v>
                </c:pt>
                <c:pt idx="49">
                  <c:v>124.59329610637791</c:v>
                </c:pt>
                <c:pt idx="50">
                  <c:v>124.60918175180748</c:v>
                </c:pt>
                <c:pt idx="51">
                  <c:v>124.62415580404209</c:v>
                </c:pt>
                <c:pt idx="52">
                  <c:v>124.63828660816746</c:v>
                </c:pt>
                <c:pt idx="53">
                  <c:v>124.65163623043964</c:v>
                </c:pt>
                <c:pt idx="54">
                  <c:v>124.66426113711668</c:v>
                </c:pt>
                <c:pt idx="55">
                  <c:v>124.67621278928816</c:v>
                </c:pt>
                <c:pt idx="56">
                  <c:v>124.6875381653616</c:v>
                </c:pt>
                <c:pt idx="57">
                  <c:v>124.69828022107787</c:v>
                </c:pt>
                <c:pt idx="58">
                  <c:v>124.70847829543889</c:v>
                </c:pt>
                <c:pt idx="59">
                  <c:v>124.71816846968792</c:v>
                </c:pt>
                <c:pt idx="60">
                  <c:v>124.72738388544013</c:v>
                </c:pt>
                <c:pt idx="61">
                  <c:v>124.73615502718613</c:v>
                </c:pt>
                <c:pt idx="62">
                  <c:v>124.7445099736514</c:v>
                </c:pt>
                <c:pt idx="63">
                  <c:v>124.75247462187146</c:v>
                </c:pt>
                <c:pt idx="64">
                  <c:v>124.76007288731233</c:v>
                </c:pt>
                <c:pt idx="65">
                  <c:v>124.76732688291673</c:v>
                </c:pt>
                <c:pt idx="66">
                  <c:v>124.77425707957215</c:v>
                </c:pt>
                <c:pt idx="67">
                  <c:v>124.78088245017014</c:v>
                </c:pt>
                <c:pt idx="68">
                  <c:v>124.78722059914517</c:v>
                </c:pt>
                <c:pt idx="69">
                  <c:v>124.79328787914064</c:v>
                </c:pt>
                <c:pt idx="70">
                  <c:v>124.79909949624236</c:v>
                </c:pt>
                <c:pt idx="71">
                  <c:v>124.80466960504143</c:v>
                </c:pt>
                <c:pt idx="72">
                  <c:v>124.81001139463345</c:v>
                </c:pt>
                <c:pt idx="73">
                  <c:v>124.81513716652823</c:v>
                </c:pt>
                <c:pt idx="74">
                  <c:v>124.82005840532686</c:v>
                </c:pt>
                <c:pt idx="75">
                  <c:v>124.82478584292362</c:v>
                </c:pt>
                <c:pt idx="76">
                  <c:v>124.82932951690081</c:v>
                </c:pt>
                <c:pt idx="77">
                  <c:v>124.83369882370945</c:v>
                </c:pt>
                <c:pt idx="78">
                  <c:v>124.83790256716028</c:v>
                </c:pt>
                <c:pt idx="79">
                  <c:v>124.84194900269198</c:v>
                </c:pt>
                <c:pt idx="80">
                  <c:v>124.84584587783115</c:v>
                </c:pt>
                <c:pt idx="81">
                  <c:v>124.84960046921401</c:v>
                </c:pt>
                <c:pt idx="82">
                  <c:v>124.8532196164992</c:v>
                </c:pt>
                <c:pt idx="83">
                  <c:v>124.85670975346672</c:v>
                </c:pt>
                <c:pt idx="84">
                  <c:v>124.86007693656622</c:v>
                </c:pt>
                <c:pt idx="85">
                  <c:v>124.86332687115105</c:v>
                </c:pt>
                <c:pt idx="86">
                  <c:v>124.86646493560991</c:v>
                </c:pt>
                <c:pt idx="87">
                  <c:v>124.86949620358618</c:v>
                </c:pt>
                <c:pt idx="88">
                  <c:v>124.87242546445641</c:v>
                </c:pt>
                <c:pt idx="89">
                  <c:v>124.87525724222171</c:v>
                </c:pt>
                <c:pt idx="90">
                  <c:v>124.87799581295118</c:v>
                </c:pt>
                <c:pt idx="91">
                  <c:v>124.88064522090302</c:v>
                </c:pt>
                <c:pt idx="92">
                  <c:v>124.88320929343595</c:v>
                </c:pt>
                <c:pt idx="93">
                  <c:v>124.88569165481431</c:v>
                </c:pt>
                <c:pt idx="94">
                  <c:v>124.88809573899898</c:v>
                </c:pt>
                <c:pt idx="95">
                  <c:v>124.8904248015089</c:v>
                </c:pt>
                <c:pt idx="96">
                  <c:v>124.89268193042891</c:v>
                </c:pt>
                <c:pt idx="97">
                  <c:v>124.89487005663405</c:v>
                </c:pt>
                <c:pt idx="98">
                  <c:v>124.89699196329298</c:v>
                </c:pt>
                <c:pt idx="99">
                  <c:v>124.899050294708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4"/>
          <c:order val="154"/>
          <c:spPr>
            <a:ln w="12700">
              <a:solidFill>
                <a:srgbClr val="008080"/>
              </a:solidFill>
              <a:prstDash val="sysDash"/>
            </a:ln>
          </c:spPr>
          <c:marker>
            <c:symbol val="none"/>
          </c:marker>
          <c:val>
            <c:numRef>
              <c:f>[1]Hoja1!$B$168:$GS$168</c:f>
              <c:numCache>
                <c:formatCode>General</c:formatCode>
                <c:ptCount val="200"/>
                <c:pt idx="0">
                  <c:v>0</c:v>
                </c:pt>
                <c:pt idx="1">
                  <c:v>38.368721200632969</c:v>
                </c:pt>
                <c:pt idx="2">
                  <c:v>65.4783301713979</c:v>
                </c:pt>
                <c:pt idx="3">
                  <c:v>83.829068191604406</c:v>
                </c:pt>
                <c:pt idx="4">
                  <c:v>96.169896094025177</c:v>
                </c:pt>
                <c:pt idx="5">
                  <c:v>104.54464225343831</c:v>
                </c:pt>
                <c:pt idx="6">
                  <c:v>110.34436411720523</c:v>
                </c:pt>
                <c:pt idx="7">
                  <c:v>114.4615836129416</c:v>
                </c:pt>
                <c:pt idx="8">
                  <c:v>117.45907628412618</c:v>
                </c:pt>
                <c:pt idx="9">
                  <c:v>119.69394307886638</c:v>
                </c:pt>
                <c:pt idx="10">
                  <c:v>121.39675775856051</c:v>
                </c:pt>
                <c:pt idx="11">
                  <c:v>122.71967885764896</c:v>
                </c:pt>
                <c:pt idx="12">
                  <c:v>123.76543745258385</c:v>
                </c:pt>
                <c:pt idx="13">
                  <c:v>124.60495624615578</c:v>
                </c:pt>
                <c:pt idx="14">
                  <c:v>125.28823843295594</c:v>
                </c:pt>
                <c:pt idx="15">
                  <c:v>125.85123211676031</c:v>
                </c:pt>
                <c:pt idx="16">
                  <c:v>126.32024833616032</c:v>
                </c:pt>
                <c:pt idx="17">
                  <c:v>126.7148633051423</c:v>
                </c:pt>
                <c:pt idx="18">
                  <c:v>127.0498626567564</c:v>
                </c:pt>
                <c:pt idx="19">
                  <c:v>127.3365682329763</c:v>
                </c:pt>
                <c:pt idx="20">
                  <c:v>127.58375932489631</c:v>
                </c:pt>
                <c:pt idx="21">
                  <c:v>127.79832272665936</c:v>
                </c:pt>
                <c:pt idx="22">
                  <c:v>127.98571836353601</c:v>
                </c:pt>
                <c:pt idx="23">
                  <c:v>128.15031749692361</c:v>
                </c:pt>
                <c:pt idx="24">
                  <c:v>128.2956515778134</c:v>
                </c:pt>
                <c:pt idx="25">
                  <c:v>128.42459757274929</c:v>
                </c:pt>
                <c:pt idx="26">
                  <c:v>128.53951753537666</c:v>
                </c:pt>
                <c:pt idx="27">
                  <c:v>128.64236482389461</c:v>
                </c:pt>
                <c:pt idx="28">
                  <c:v>128.73476572773063</c:v>
                </c:pt>
                <c:pt idx="29">
                  <c:v>128.81808277146575</c:v>
                </c:pt>
                <c:pt idx="30">
                  <c:v>128.89346423023366</c:v>
                </c:pt>
                <c:pt idx="31">
                  <c:v>128.96188317165291</c:v>
                </c:pt>
                <c:pt idx="32">
                  <c:v>129.02416847236435</c:v>
                </c:pt>
                <c:pt idx="33">
                  <c:v>129.08102963412429</c:v>
                </c:pt>
                <c:pt idx="34">
                  <c:v>129.13307677203645</c:v>
                </c:pt>
                <c:pt idx="35">
                  <c:v>129.18083681597861</c:v>
                </c:pt>
                <c:pt idx="36">
                  <c:v>129.22476672111998</c:v>
                </c:pt>
                <c:pt idx="37">
                  <c:v>129.26526430059036</c:v>
                </c:pt>
                <c:pt idx="38">
                  <c:v>129.30267715590392</c:v>
                </c:pt>
                <c:pt idx="39">
                  <c:v>129.33731007660529</c:v>
                </c:pt>
                <c:pt idx="40">
                  <c:v>129.36943120113941</c:v>
                </c:pt>
                <c:pt idx="41">
                  <c:v>129.39927716988757</c:v>
                </c:pt>
                <c:pt idx="42">
                  <c:v>129.42705745408409</c:v>
                </c:pt>
                <c:pt idx="43">
                  <c:v>129.45295800757125</c:v>
                </c:pt>
                <c:pt idx="44">
                  <c:v>129.47714435956962</c:v>
                </c:pt>
                <c:pt idx="45">
                  <c:v>129.49976424397883</c:v>
                </c:pt>
                <c:pt idx="46">
                  <c:v>129.52094984277869</c:v>
                </c:pt>
                <c:pt idx="47">
                  <c:v>129.5408197068212</c:v>
                </c:pt>
                <c:pt idx="48">
                  <c:v>129.55948040587856</c:v>
                </c:pt>
                <c:pt idx="49">
                  <c:v>129.57702795063304</c:v>
                </c:pt>
                <c:pt idx="50">
                  <c:v>129.59354902187977</c:v>
                </c:pt>
                <c:pt idx="51">
                  <c:v>129.60912203620376</c:v>
                </c:pt>
                <c:pt idx="52">
                  <c:v>129.62381807249417</c:v>
                </c:pt>
                <c:pt idx="53">
                  <c:v>129.63770167965723</c:v>
                </c:pt>
                <c:pt idx="54">
                  <c:v>129.65083158260134</c:v>
                </c:pt>
                <c:pt idx="55">
                  <c:v>129.66326130085969</c:v>
                </c:pt>
                <c:pt idx="56">
                  <c:v>129.67503969197605</c:v>
                </c:pt>
                <c:pt idx="57">
                  <c:v>129.68621142992097</c:v>
                </c:pt>
                <c:pt idx="58">
                  <c:v>129.69681742725646</c:v>
                </c:pt>
                <c:pt idx="59">
                  <c:v>129.70689520847543</c:v>
                </c:pt>
                <c:pt idx="60">
                  <c:v>129.71647924085775</c:v>
                </c:pt>
                <c:pt idx="61">
                  <c:v>129.72560122827358</c:v>
                </c:pt>
                <c:pt idx="62">
                  <c:v>129.73429037259746</c:v>
                </c:pt>
                <c:pt idx="63">
                  <c:v>129.7425736067463</c:v>
                </c:pt>
                <c:pt idx="64">
                  <c:v>129.75047580280483</c:v>
                </c:pt>
                <c:pt idx="65">
                  <c:v>129.7580199582334</c:v>
                </c:pt>
                <c:pt idx="66">
                  <c:v>129.76522736275504</c:v>
                </c:pt>
                <c:pt idx="67">
                  <c:v>129.77211774817692</c:v>
                </c:pt>
                <c:pt idx="68">
                  <c:v>129.77870942311097</c:v>
                </c:pt>
                <c:pt idx="69">
                  <c:v>129.78501939430626</c:v>
                </c:pt>
                <c:pt idx="70">
                  <c:v>129.79106347609206</c:v>
                </c:pt>
                <c:pt idx="71">
                  <c:v>129.79685638924309</c:v>
                </c:pt>
                <c:pt idx="72">
                  <c:v>129.80241185041879</c:v>
                </c:pt>
                <c:pt idx="73">
                  <c:v>129.80774265318937</c:v>
                </c:pt>
                <c:pt idx="74">
                  <c:v>129.81286074153994</c:v>
                </c:pt>
                <c:pt idx="75">
                  <c:v>129.81777727664056</c:v>
                </c:pt>
                <c:pt idx="76">
                  <c:v>129.82250269757685</c:v>
                </c:pt>
                <c:pt idx="77">
                  <c:v>129.82704677665782</c:v>
                </c:pt>
                <c:pt idx="78">
                  <c:v>129.8314186698467</c:v>
                </c:pt>
                <c:pt idx="79">
                  <c:v>129.83562696279967</c:v>
                </c:pt>
                <c:pt idx="80">
                  <c:v>129.83967971294439</c:v>
                </c:pt>
                <c:pt idx="81">
                  <c:v>129.84358448798255</c:v>
                </c:pt>
                <c:pt idx="82">
                  <c:v>129.84734840115917</c:v>
                </c:pt>
                <c:pt idx="83">
                  <c:v>129.85097814360537</c:v>
                </c:pt>
                <c:pt idx="84">
                  <c:v>129.85448001402887</c:v>
                </c:pt>
                <c:pt idx="85">
                  <c:v>129.85785994599709</c:v>
                </c:pt>
                <c:pt idx="86">
                  <c:v>129.86112353303429</c:v>
                </c:pt>
                <c:pt idx="87">
                  <c:v>129.86427605172963</c:v>
                </c:pt>
                <c:pt idx="88">
                  <c:v>129.86732248303466</c:v>
                </c:pt>
                <c:pt idx="89">
                  <c:v>129.87026753191057</c:v>
                </c:pt>
                <c:pt idx="90">
                  <c:v>129.87311564546923</c:v>
                </c:pt>
                <c:pt idx="91">
                  <c:v>129.87587102973913</c:v>
                </c:pt>
                <c:pt idx="92">
                  <c:v>129.87853766517338</c:v>
                </c:pt>
                <c:pt idx="93">
                  <c:v>129.88111932100688</c:v>
                </c:pt>
                <c:pt idx="94">
                  <c:v>129.88361956855894</c:v>
                </c:pt>
                <c:pt idx="95">
                  <c:v>129.88604179356926</c:v>
                </c:pt>
                <c:pt idx="96">
                  <c:v>129.88838920764607</c:v>
                </c:pt>
                <c:pt idx="97">
                  <c:v>129.89066485889941</c:v>
                </c:pt>
                <c:pt idx="98">
                  <c:v>129.89287164182468</c:v>
                </c:pt>
                <c:pt idx="99">
                  <c:v>129.89501230649631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5"/>
          <c:order val="155"/>
          <c:spPr>
            <a:ln w="12700">
              <a:solidFill>
                <a:srgbClr val="C0C0C0"/>
              </a:solidFill>
              <a:prstDash val="sysDash"/>
            </a:ln>
          </c:spPr>
          <c:marker>
            <c:symbol val="none"/>
          </c:marker>
          <c:val>
            <c:numRef>
              <c:f>[1]Hoja1!$B$169:$GS$169</c:f>
              <c:numCache>
                <c:formatCode>General</c:formatCode>
                <c:ptCount val="200"/>
                <c:pt idx="0">
                  <c:v>0</c:v>
                </c:pt>
                <c:pt idx="1">
                  <c:v>10.804259818535316</c:v>
                </c:pt>
                <c:pt idx="2">
                  <c:v>20.559077123825862</c:v>
                </c:pt>
                <c:pt idx="3">
                  <c:v>28.694003480681747</c:v>
                </c:pt>
                <c:pt idx="4">
                  <c:v>35.163530597690141</c:v>
                </c:pt>
                <c:pt idx="5">
                  <c:v>40.207740769689181</c:v>
                </c:pt>
                <c:pt idx="6">
                  <c:v>44.134807287385613</c:v>
                </c:pt>
                <c:pt idx="7">
                  <c:v>47.218412072233235</c:v>
                </c:pt>
                <c:pt idx="8">
                  <c:v>49.671750032544161</c:v>
                </c:pt>
                <c:pt idx="9">
                  <c:v>51.652432061770874</c:v>
                </c:pt>
                <c:pt idx="10">
                  <c:v>53.274962992206632</c:v>
                </c:pt>
                <c:pt idx="11">
                  <c:v>54.622482369939007</c:v>
                </c:pt>
                <c:pt idx="12">
                  <c:v>55.755820860274738</c:v>
                </c:pt>
                <c:pt idx="13">
                  <c:v>56.720003468418021</c:v>
                </c:pt>
                <c:pt idx="14">
                  <c:v>57.548796997589058</c:v>
                </c:pt>
                <c:pt idx="15">
                  <c:v>58.267869447732963</c:v>
                </c:pt>
                <c:pt idx="16">
                  <c:v>58.896992542072439</c:v>
                </c:pt>
                <c:pt idx="17">
                  <c:v>59.451590137078213</c:v>
                </c:pt>
                <c:pt idx="18">
                  <c:v>59.943838663347272</c:v>
                </c:pt>
                <c:pt idx="19">
                  <c:v>60.383458591421117</c:v>
                </c:pt>
                <c:pt idx="20">
                  <c:v>60.778290688457361</c:v>
                </c:pt>
                <c:pt idx="21">
                  <c:v>61.134720699559871</c:v>
                </c:pt>
                <c:pt idx="22">
                  <c:v>61.457996023132225</c:v>
                </c:pt>
                <c:pt idx="23">
                  <c:v>61.752464521991797</c:v>
                </c:pt>
                <c:pt idx="24">
                  <c:v>62.021756553549643</c:v>
                </c:pt>
                <c:pt idx="25">
                  <c:v>62.268925132334687</c:v>
                </c:pt>
                <c:pt idx="26">
                  <c:v>62.496554891505532</c:v>
                </c:pt>
                <c:pt idx="27">
                  <c:v>62.706847555675282</c:v>
                </c:pt>
                <c:pt idx="28">
                  <c:v>62.901689559952253</c:v>
                </c:pt>
                <c:pt idx="29">
                  <c:v>63.082705973817454</c:v>
                </c:pt>
                <c:pt idx="30">
                  <c:v>63.251303828558044</c:v>
                </c:pt>
                <c:pt idx="31">
                  <c:v>63.408707178446754</c:v>
                </c:pt>
                <c:pt idx="32">
                  <c:v>63.555985663273795</c:v>
                </c:pt>
                <c:pt idx="33">
                  <c:v>63.694077924240077</c:v>
                </c:pt>
                <c:pt idx="34">
                  <c:v>63.82381091551914</c:v>
                </c:pt>
                <c:pt idx="35">
                  <c:v>63.945915921077166</c:v>
                </c:pt>
                <c:pt idx="36">
                  <c:v>64.061041910075488</c:v>
                </c:pt>
                <c:pt idx="37">
                  <c:v>64.169766729658207</c:v>
                </c:pt>
                <c:pt idx="38">
                  <c:v>64.272606530518885</c:v>
                </c:pt>
                <c:pt idx="39">
                  <c:v>64.370023740597375</c:v>
                </c:pt>
                <c:pt idx="40">
                  <c:v>64.462433839893862</c:v>
                </c:pt>
                <c:pt idx="41">
                  <c:v>64.550211140489893</c:v>
                </c:pt>
                <c:pt idx="42">
                  <c:v>64.633693737296568</c:v>
                </c:pt>
                <c:pt idx="43">
                  <c:v>64.713187764453465</c:v>
                </c:pt>
                <c:pt idx="44">
                  <c:v>64.788971067895048</c:v>
                </c:pt>
                <c:pt idx="45">
                  <c:v>64.861296385029974</c:v>
                </c:pt>
                <c:pt idx="46">
                  <c:v>64.930394106706643</c:v>
                </c:pt>
                <c:pt idx="47">
                  <c:v>64.996474683865429</c:v>
                </c:pt>
                <c:pt idx="48">
                  <c:v>65.059730730887196</c:v>
                </c:pt>
                <c:pt idx="49">
                  <c:v>65.120338869156342</c:v>
                </c:pt>
                <c:pt idx="50">
                  <c:v>65.178461347388293</c:v>
                </c:pt>
                <c:pt idx="51">
                  <c:v>65.234247469530288</c:v>
                </c:pt>
                <c:pt idx="52">
                  <c:v>65.287834856293401</c:v>
                </c:pt>
                <c:pt idx="53">
                  <c:v>65.339350562430738</c:v>
                </c:pt>
                <c:pt idx="54">
                  <c:v>65.388912068589178</c:v>
                </c:pt>
                <c:pt idx="55">
                  <c:v>65.436628163812969</c:v>
                </c:pt>
                <c:pt idx="56">
                  <c:v>65.482599732471371</c:v>
                </c:pt>
                <c:pt idx="57">
                  <c:v>65.526920457439928</c:v>
                </c:pt>
                <c:pt idx="58">
                  <c:v>65.569677449725276</c:v>
                </c:pt>
                <c:pt idx="59">
                  <c:v>65.610951813334168</c:v>
                </c:pt>
                <c:pt idx="60">
                  <c:v>65.650819153006665</c:v>
                </c:pt>
                <c:pt idx="61">
                  <c:v>65.689350031428859</c:v>
                </c:pt>
                <c:pt idx="62">
                  <c:v>65.72661038168043</c:v>
                </c:pt>
                <c:pt idx="63">
                  <c:v>65.762661879937312</c:v>
                </c:pt>
                <c:pt idx="64">
                  <c:v>65.797562282817566</c:v>
                </c:pt>
                <c:pt idx="65">
                  <c:v>65.831365733214511</c:v>
                </c:pt>
                <c:pt idx="66">
                  <c:v>65.864123037992101</c:v>
                </c:pt>
                <c:pt idx="67">
                  <c:v>65.895881920511002</c:v>
                </c:pt>
                <c:pt idx="68">
                  <c:v>65.926687250602555</c:v>
                </c:pt>
                <c:pt idx="69">
                  <c:v>65.956581254301071</c:v>
                </c:pt>
                <c:pt idx="70">
                  <c:v>65.985603705379759</c:v>
                </c:pt>
                <c:pt idx="71">
                  <c:v>66.01379210050203</c:v>
                </c:pt>
                <c:pt idx="72">
                  <c:v>66.041181819598307</c:v>
                </c:pt>
                <c:pt idx="73">
                  <c:v>66.067806272899119</c:v>
                </c:pt>
                <c:pt idx="74">
                  <c:v>66.093697035900306</c:v>
                </c:pt>
                <c:pt idx="75">
                  <c:v>66.118883973398496</c:v>
                </c:pt>
                <c:pt idx="76">
                  <c:v>66.143395353613855</c:v>
                </c:pt>
                <c:pt idx="77">
                  <c:v>66.167257953311207</c:v>
                </c:pt>
                <c:pt idx="78">
                  <c:v>66.190497154735624</c:v>
                </c:pt>
                <c:pt idx="79">
                  <c:v>66.213137035095599</c:v>
                </c:pt>
                <c:pt idx="80">
                  <c:v>66.235200449253085</c:v>
                </c:pt>
                <c:pt idx="81">
                  <c:v>66.256709106213236</c:v>
                </c:pt>
                <c:pt idx="82">
                  <c:v>66.277683639949316</c:v>
                </c:pt>
                <c:pt idx="83">
                  <c:v>66.298143675045395</c:v>
                </c:pt>
                <c:pt idx="84">
                  <c:v>66.318107887593314</c:v>
                </c:pt>
                <c:pt idx="85">
                  <c:v>66.337594061739026</c:v>
                </c:pt>
                <c:pt idx="86">
                  <c:v>66.356619142236184</c:v>
                </c:pt>
                <c:pt idx="87">
                  <c:v>66.375199283331654</c:v>
                </c:pt>
                <c:pt idx="88">
                  <c:v>66.393349894278003</c:v>
                </c:pt>
                <c:pt idx="89">
                  <c:v>66.411085681740801</c:v>
                </c:pt>
                <c:pt idx="90">
                  <c:v>66.428420689345231</c:v>
                </c:pt>
                <c:pt idx="91">
                  <c:v>66.445368334584032</c:v>
                </c:pt>
                <c:pt idx="92">
                  <c:v>66.46194144329003</c:v>
                </c:pt>
                <c:pt idx="93">
                  <c:v>66.478152281858158</c:v>
                </c:pt>
                <c:pt idx="94">
                  <c:v>66.494012587386749</c:v>
                </c:pt>
                <c:pt idx="95">
                  <c:v>66.509533595892705</c:v>
                </c:pt>
                <c:pt idx="96">
                  <c:v>66.524726068742609</c:v>
                </c:pt>
                <c:pt idx="97">
                  <c:v>66.539600317429944</c:v>
                </c:pt>
                <c:pt idx="98">
                  <c:v>66.554166226817784</c:v>
                </c:pt>
                <c:pt idx="99">
                  <c:v>66.568433276956441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6"/>
          <c:order val="156"/>
          <c:spPr>
            <a:ln w="12700">
              <a:solidFill>
                <a:srgbClr val="808080"/>
              </a:solidFill>
              <a:prstDash val="sysDash"/>
            </a:ln>
          </c:spPr>
          <c:marker>
            <c:symbol val="none"/>
          </c:marker>
          <c:val>
            <c:numRef>
              <c:f>[1]Hoja1!$B$170:$GS$170</c:f>
              <c:numCache>
                <c:formatCode>General</c:formatCode>
                <c:ptCount val="200"/>
                <c:pt idx="0">
                  <c:v>0</c:v>
                </c:pt>
                <c:pt idx="1">
                  <c:v>11.295362537559649</c:v>
                </c:pt>
                <c:pt idx="2">
                  <c:v>21.493580629454311</c:v>
                </c:pt>
                <c:pt idx="3">
                  <c:v>29.998276366167282</c:v>
                </c:pt>
                <c:pt idx="4">
                  <c:v>36.76187289758515</c:v>
                </c:pt>
                <c:pt idx="5">
                  <c:v>42.035365350129595</c:v>
                </c:pt>
                <c:pt idx="6">
                  <c:v>46.140934891357688</c:v>
                </c:pt>
                <c:pt idx="7">
                  <c:v>49.364703530062016</c:v>
                </c:pt>
                <c:pt idx="8">
                  <c:v>51.929556852205259</c:v>
                </c:pt>
                <c:pt idx="9">
                  <c:v>54.000269882760456</c:v>
                </c:pt>
                <c:pt idx="10">
                  <c:v>55.696552219125117</c:v>
                </c:pt>
                <c:pt idx="11">
                  <c:v>57.105322477663506</c:v>
                </c:pt>
                <c:pt idx="12">
                  <c:v>58.290176353923584</c:v>
                </c:pt>
                <c:pt idx="13">
                  <c:v>59.298185444255203</c:v>
                </c:pt>
                <c:pt idx="14">
                  <c:v>60.164651406570378</c:v>
                </c:pt>
                <c:pt idx="15">
                  <c:v>60.916408968084461</c:v>
                </c:pt>
                <c:pt idx="16">
                  <c:v>61.574128566712098</c:v>
                </c:pt>
                <c:pt idx="17">
                  <c:v>62.153935143309042</c:v>
                </c:pt>
                <c:pt idx="18">
                  <c:v>62.668558602590323</c:v>
                </c:pt>
                <c:pt idx="19">
                  <c:v>63.128161254667532</c:v>
                </c:pt>
                <c:pt idx="20">
                  <c:v>63.540940265205421</c:v>
                </c:pt>
                <c:pt idx="21">
                  <c:v>63.91357164044895</c:v>
                </c:pt>
                <c:pt idx="22">
                  <c:v>64.251541296910958</c:v>
                </c:pt>
                <c:pt idx="23">
                  <c:v>64.559394727536883</c:v>
                </c:pt>
                <c:pt idx="24">
                  <c:v>64.840927305983726</c:v>
                </c:pt>
                <c:pt idx="25">
                  <c:v>65.099330820168078</c:v>
                </c:pt>
                <c:pt idx="26">
                  <c:v>65.337307386573968</c:v>
                </c:pt>
                <c:pt idx="27">
                  <c:v>65.557158808205969</c:v>
                </c:pt>
                <c:pt idx="28">
                  <c:v>65.760857267222804</c:v>
                </c:pt>
                <c:pt idx="29">
                  <c:v>65.950101699900074</c:v>
                </c:pt>
                <c:pt idx="30">
                  <c:v>66.1263630934925</c:v>
                </c:pt>
                <c:pt idx="31">
                  <c:v>66.290921141103425</c:v>
                </c:pt>
                <c:pt idx="32">
                  <c:v>66.444894102513516</c:v>
                </c:pt>
                <c:pt idx="33">
                  <c:v>66.589263284432803</c:v>
                </c:pt>
                <c:pt idx="34">
                  <c:v>66.724893229860925</c:v>
                </c:pt>
                <c:pt idx="35">
                  <c:v>66.852548462944313</c:v>
                </c:pt>
                <c:pt idx="36">
                  <c:v>66.972907451442552</c:v>
                </c:pt>
                <c:pt idx="37">
                  <c:v>67.086574308279026</c:v>
                </c:pt>
                <c:pt idx="38">
                  <c:v>67.194088645542479</c:v>
                </c:pt>
                <c:pt idx="39">
                  <c:v>67.295933910624527</c:v>
                </c:pt>
                <c:pt idx="40">
                  <c:v>67.392544468979949</c:v>
                </c:pt>
                <c:pt idx="41">
                  <c:v>67.484311646875796</c:v>
                </c:pt>
                <c:pt idx="42">
                  <c:v>67.571588907173677</c:v>
                </c:pt>
                <c:pt idx="43">
                  <c:v>67.654696299201348</c:v>
                </c:pt>
                <c:pt idx="44">
                  <c:v>67.733924298253925</c:v>
                </c:pt>
                <c:pt idx="45">
                  <c:v>67.80953712980407</c:v>
                </c:pt>
                <c:pt idx="46">
                  <c:v>67.881775657011488</c:v>
                </c:pt>
                <c:pt idx="47">
                  <c:v>67.950859896768407</c:v>
                </c:pt>
                <c:pt idx="48">
                  <c:v>68.016991218654809</c:v>
                </c:pt>
                <c:pt idx="49">
                  <c:v>68.080354272299815</c:v>
                </c:pt>
                <c:pt idx="50">
                  <c:v>68.141118681360481</c:v>
                </c:pt>
                <c:pt idx="51">
                  <c:v>68.199440536327117</c:v>
                </c:pt>
                <c:pt idx="52">
                  <c:v>68.255463713397646</c:v>
                </c:pt>
                <c:pt idx="53">
                  <c:v>68.309321042541228</c:v>
                </c:pt>
                <c:pt idx="54">
                  <c:v>68.361135344434146</c:v>
                </c:pt>
                <c:pt idx="55">
                  <c:v>68.411020353077205</c:v>
                </c:pt>
                <c:pt idx="56">
                  <c:v>68.459081538492796</c:v>
                </c:pt>
                <c:pt idx="57">
                  <c:v>68.505416841869007</c:v>
                </c:pt>
                <c:pt idx="58">
                  <c:v>68.550117333803698</c:v>
                </c:pt>
                <c:pt idx="59">
                  <c:v>68.593267804849361</c:v>
                </c:pt>
                <c:pt idx="60">
                  <c:v>68.634947296325151</c:v>
                </c:pt>
                <c:pt idx="61">
                  <c:v>68.675229578311985</c:v>
                </c:pt>
                <c:pt idx="62">
                  <c:v>68.714183580847717</c:v>
                </c:pt>
                <c:pt idx="63">
                  <c:v>68.751873783570829</c:v>
                </c:pt>
                <c:pt idx="64">
                  <c:v>68.788360568400179</c:v>
                </c:pt>
                <c:pt idx="65">
                  <c:v>68.823700539269723</c:v>
                </c:pt>
                <c:pt idx="66">
                  <c:v>68.857946812446286</c:v>
                </c:pt>
                <c:pt idx="67">
                  <c:v>68.891149280534222</c:v>
                </c:pt>
                <c:pt idx="68">
                  <c:v>68.923354852902662</c:v>
                </c:pt>
                <c:pt idx="69">
                  <c:v>68.95460767495112</c:v>
                </c:pt>
                <c:pt idx="70">
                  <c:v>68.984949328351576</c:v>
                </c:pt>
                <c:pt idx="71">
                  <c:v>69.01441901416122</c:v>
                </c:pt>
                <c:pt idx="72">
                  <c:v>69.043053720489141</c:v>
                </c:pt>
                <c:pt idx="73">
                  <c:v>69.070888376212707</c:v>
                </c:pt>
                <c:pt idx="74">
                  <c:v>69.097955992077587</c:v>
                </c:pt>
                <c:pt idx="75">
                  <c:v>69.124287790371156</c:v>
                </c:pt>
                <c:pt idx="76">
                  <c:v>69.149913324232671</c:v>
                </c:pt>
                <c:pt idx="77">
                  <c:v>69.174860587552629</c:v>
                </c:pt>
                <c:pt idx="78">
                  <c:v>69.199156116314512</c:v>
                </c:pt>
                <c:pt idx="79">
                  <c:v>69.222825082145405</c:v>
                </c:pt>
                <c:pt idx="80">
                  <c:v>69.245891378764597</c:v>
                </c:pt>
                <c:pt idx="81">
                  <c:v>69.2683777019502</c:v>
                </c:pt>
                <c:pt idx="82">
                  <c:v>69.290305623583379</c:v>
                </c:pt>
                <c:pt idx="83">
                  <c:v>69.311695660274736</c:v>
                </c:pt>
                <c:pt idx="84">
                  <c:v>69.332567337029374</c:v>
                </c:pt>
                <c:pt idx="85">
                  <c:v>69.352939246363519</c:v>
                </c:pt>
                <c:pt idx="86">
                  <c:v>69.372829103246914</c:v>
                </c:pt>
                <c:pt idx="87">
                  <c:v>69.392253796210355</c:v>
                </c:pt>
                <c:pt idx="88">
                  <c:v>69.411229434926994</c:v>
                </c:pt>
                <c:pt idx="89">
                  <c:v>69.429771394547203</c:v>
                </c:pt>
                <c:pt idx="90">
                  <c:v>69.447894357042742</c:v>
                </c:pt>
                <c:pt idx="91">
                  <c:v>69.465612349792409</c:v>
                </c:pt>
                <c:pt idx="92">
                  <c:v>69.482938781621385</c:v>
                </c:pt>
                <c:pt idx="93">
                  <c:v>69.499886476488072</c:v>
                </c:pt>
                <c:pt idx="94">
                  <c:v>69.516467704995236</c:v>
                </c:pt>
                <c:pt idx="95">
                  <c:v>69.532694213887837</c:v>
                </c:pt>
                <c:pt idx="96">
                  <c:v>69.548577253685451</c:v>
                </c:pt>
                <c:pt idx="97">
                  <c:v>69.564127604585849</c:v>
                </c:pt>
                <c:pt idx="98">
                  <c:v>69.57935560076406</c:v>
                </c:pt>
                <c:pt idx="99">
                  <c:v>69.594271153181737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7"/>
          <c:order val="157"/>
          <c:spPr>
            <a:ln w="12700">
              <a:solidFill>
                <a:srgbClr val="9999FF"/>
              </a:solidFill>
              <a:prstDash val="sysDash"/>
            </a:ln>
          </c:spPr>
          <c:marker>
            <c:symbol val="none"/>
          </c:marker>
          <c:val>
            <c:numRef>
              <c:f>[1]Hoja1!$B$171:$GS$171</c:f>
              <c:numCache>
                <c:formatCode>General</c:formatCode>
                <c:ptCount val="200"/>
                <c:pt idx="0">
                  <c:v>0</c:v>
                </c:pt>
                <c:pt idx="1">
                  <c:v>11.786465256583982</c:v>
                </c:pt>
                <c:pt idx="2">
                  <c:v>22.428084135082759</c:v>
                </c:pt>
                <c:pt idx="3">
                  <c:v>31.302549251652817</c:v>
                </c:pt>
                <c:pt idx="4">
                  <c:v>38.360215197480152</c:v>
                </c:pt>
                <c:pt idx="5">
                  <c:v>43.862989930570016</c:v>
                </c:pt>
                <c:pt idx="6">
                  <c:v>48.147062495329756</c:v>
                </c:pt>
                <c:pt idx="7">
                  <c:v>51.510994987890804</c:v>
                </c:pt>
                <c:pt idx="8">
                  <c:v>54.187363671866358</c:v>
                </c:pt>
                <c:pt idx="9">
                  <c:v>56.348107703750038</c:v>
                </c:pt>
                <c:pt idx="10">
                  <c:v>58.118141446043602</c:v>
                </c:pt>
                <c:pt idx="11">
                  <c:v>59.588162585388005</c:v>
                </c:pt>
                <c:pt idx="12">
                  <c:v>60.824531847572437</c:v>
                </c:pt>
                <c:pt idx="13">
                  <c:v>61.876367420092386</c:v>
                </c:pt>
                <c:pt idx="14">
                  <c:v>62.780505815551699</c:v>
                </c:pt>
                <c:pt idx="15">
                  <c:v>63.564948488435959</c:v>
                </c:pt>
                <c:pt idx="16">
                  <c:v>64.251264591351756</c:v>
                </c:pt>
                <c:pt idx="17">
                  <c:v>64.85628014953987</c:v>
                </c:pt>
                <c:pt idx="18">
                  <c:v>65.393278541833382</c:v>
                </c:pt>
                <c:pt idx="19">
                  <c:v>65.872863917913946</c:v>
                </c:pt>
                <c:pt idx="20">
                  <c:v>66.303589841953482</c:v>
                </c:pt>
                <c:pt idx="21">
                  <c:v>66.692422581338036</c:v>
                </c:pt>
                <c:pt idx="22">
                  <c:v>67.045086570689705</c:v>
                </c:pt>
                <c:pt idx="23">
                  <c:v>67.366324933081955</c:v>
                </c:pt>
                <c:pt idx="24">
                  <c:v>67.660098058417788</c:v>
                </c:pt>
                <c:pt idx="25">
                  <c:v>67.929736508001483</c:v>
                </c:pt>
                <c:pt idx="26">
                  <c:v>68.178059881642397</c:v>
                </c:pt>
                <c:pt idx="27">
                  <c:v>68.407470060736671</c:v>
                </c:pt>
                <c:pt idx="28">
                  <c:v>68.620024974493361</c:v>
                </c:pt>
                <c:pt idx="29">
                  <c:v>68.81749742598268</c:v>
                </c:pt>
                <c:pt idx="30">
                  <c:v>69.00142235842695</c:v>
                </c:pt>
                <c:pt idx="31">
                  <c:v>69.173135103760089</c:v>
                </c:pt>
                <c:pt idx="32">
                  <c:v>69.333802541753229</c:v>
                </c:pt>
                <c:pt idx="33">
                  <c:v>69.484448644625544</c:v>
                </c:pt>
                <c:pt idx="34">
                  <c:v>69.625975544202703</c:v>
                </c:pt>
                <c:pt idx="35">
                  <c:v>69.759181004811452</c:v>
                </c:pt>
                <c:pt idx="36">
                  <c:v>69.884772992809616</c:v>
                </c:pt>
                <c:pt idx="37">
                  <c:v>70.003381886899859</c:v>
                </c:pt>
                <c:pt idx="38">
                  <c:v>70.115570760566058</c:v>
                </c:pt>
                <c:pt idx="39">
                  <c:v>70.221844080651678</c:v>
                </c:pt>
                <c:pt idx="40">
                  <c:v>70.322655098066036</c:v>
                </c:pt>
                <c:pt idx="41">
                  <c:v>70.418412153261698</c:v>
                </c:pt>
                <c:pt idx="42">
                  <c:v>70.5094840770508</c:v>
                </c:pt>
                <c:pt idx="43">
                  <c:v>70.59620483394923</c:v>
                </c:pt>
                <c:pt idx="44">
                  <c:v>70.678877528612787</c:v>
                </c:pt>
                <c:pt idx="45">
                  <c:v>70.757777874578153</c:v>
                </c:pt>
                <c:pt idx="46">
                  <c:v>70.833157207316333</c:v>
                </c:pt>
                <c:pt idx="47">
                  <c:v>70.905245109671384</c:v>
                </c:pt>
                <c:pt idx="48">
                  <c:v>70.974251706422407</c:v>
                </c:pt>
                <c:pt idx="49">
                  <c:v>71.040369675443287</c:v>
                </c:pt>
                <c:pt idx="50">
                  <c:v>71.103776015332684</c:v>
                </c:pt>
                <c:pt idx="51">
                  <c:v>71.164633603123946</c:v>
                </c:pt>
                <c:pt idx="52">
                  <c:v>71.22309257050189</c:v>
                </c:pt>
                <c:pt idx="53">
                  <c:v>71.279291522651718</c:v>
                </c:pt>
                <c:pt idx="54">
                  <c:v>71.333358620279114</c:v>
                </c:pt>
                <c:pt idx="55">
                  <c:v>71.385412542341427</c:v>
                </c:pt>
                <c:pt idx="56">
                  <c:v>71.435563344514222</c:v>
                </c:pt>
                <c:pt idx="57">
                  <c:v>71.4839132262981</c:v>
                </c:pt>
                <c:pt idx="58">
                  <c:v>71.530557217882119</c:v>
                </c:pt>
                <c:pt idx="59">
                  <c:v>71.575583796364555</c:v>
                </c:pt>
                <c:pt idx="60">
                  <c:v>71.619075439643638</c:v>
                </c:pt>
                <c:pt idx="61">
                  <c:v>71.661109125195125</c:v>
                </c:pt>
                <c:pt idx="62">
                  <c:v>71.701756780015018</c:v>
                </c:pt>
                <c:pt idx="63">
                  <c:v>71.741085687204333</c:v>
                </c:pt>
                <c:pt idx="64">
                  <c:v>71.779158853982793</c:v>
                </c:pt>
                <c:pt idx="65">
                  <c:v>71.81603534532492</c:v>
                </c:pt>
                <c:pt idx="66">
                  <c:v>71.851770586900471</c:v>
                </c:pt>
                <c:pt idx="67">
                  <c:v>71.886416640557457</c:v>
                </c:pt>
                <c:pt idx="68">
                  <c:v>71.920022455202783</c:v>
                </c:pt>
                <c:pt idx="69">
                  <c:v>71.952634095601169</c:v>
                </c:pt>
                <c:pt idx="70">
                  <c:v>71.984294951323378</c:v>
                </c:pt>
                <c:pt idx="71">
                  <c:v>72.01504592782041</c:v>
                </c:pt>
                <c:pt idx="72">
                  <c:v>72.044925621379974</c:v>
                </c:pt>
                <c:pt idx="73">
                  <c:v>72.073970479526309</c:v>
                </c:pt>
                <c:pt idx="74">
                  <c:v>72.102214948254868</c:v>
                </c:pt>
                <c:pt idx="75">
                  <c:v>72.129691607343815</c:v>
                </c:pt>
                <c:pt idx="76">
                  <c:v>72.156431294851473</c:v>
                </c:pt>
                <c:pt idx="77">
                  <c:v>72.182463221794052</c:v>
                </c:pt>
                <c:pt idx="78">
                  <c:v>72.2078150778934</c:v>
                </c:pt>
                <c:pt idx="79">
                  <c:v>72.232513129195198</c:v>
                </c:pt>
                <c:pt idx="80">
                  <c:v>72.256582308276094</c:v>
                </c:pt>
                <c:pt idx="81">
                  <c:v>72.280046297687164</c:v>
                </c:pt>
                <c:pt idx="82">
                  <c:v>72.302927607217441</c:v>
                </c:pt>
                <c:pt idx="83">
                  <c:v>72.325247645504078</c:v>
                </c:pt>
                <c:pt idx="84">
                  <c:v>72.347026786465435</c:v>
                </c:pt>
                <c:pt idx="85">
                  <c:v>72.368284430988027</c:v>
                </c:pt>
                <c:pt idx="86">
                  <c:v>72.389039064257659</c:v>
                </c:pt>
                <c:pt idx="87">
                  <c:v>72.40930830908907</c:v>
                </c:pt>
                <c:pt idx="88">
                  <c:v>72.429108975576</c:v>
                </c:pt>
                <c:pt idx="89">
                  <c:v>72.44845710735359</c:v>
                </c:pt>
                <c:pt idx="90">
                  <c:v>72.467368024740253</c:v>
                </c:pt>
                <c:pt idx="91">
                  <c:v>72.485856365000771</c:v>
                </c:pt>
                <c:pt idx="92">
                  <c:v>72.503936119952755</c:v>
                </c:pt>
                <c:pt idx="93">
                  <c:v>72.521620671118001</c:v>
                </c:pt>
                <c:pt idx="94">
                  <c:v>72.538922822603723</c:v>
                </c:pt>
                <c:pt idx="95">
                  <c:v>72.555854831882954</c:v>
                </c:pt>
                <c:pt idx="96">
                  <c:v>72.572428438628293</c:v>
                </c:pt>
                <c:pt idx="97">
                  <c:v>72.588654891741754</c:v>
                </c:pt>
                <c:pt idx="98">
                  <c:v>72.604544974710322</c:v>
                </c:pt>
                <c:pt idx="99">
                  <c:v>72.620109029407033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8"/>
          <c:order val="158"/>
          <c:spPr>
            <a:ln w="12700">
              <a:solidFill>
                <a:srgbClr val="993366"/>
              </a:solidFill>
              <a:prstDash val="sysDash"/>
            </a:ln>
          </c:spPr>
          <c:marker>
            <c:symbol val="none"/>
          </c:marker>
          <c:val>
            <c:numRef>
              <c:f>[1]Hoja1!$B$172:$GS$172</c:f>
              <c:numCache>
                <c:formatCode>General</c:formatCode>
                <c:ptCount val="200"/>
                <c:pt idx="0">
                  <c:v>0</c:v>
                </c:pt>
                <c:pt idx="1">
                  <c:v>12.277567975608314</c:v>
                </c:pt>
                <c:pt idx="2">
                  <c:v>23.362587640711208</c:v>
                </c:pt>
                <c:pt idx="3">
                  <c:v>32.606822137138352</c:v>
                </c:pt>
                <c:pt idx="4">
                  <c:v>39.95855749737516</c:v>
                </c:pt>
                <c:pt idx="5">
                  <c:v>45.69061451101043</c:v>
                </c:pt>
                <c:pt idx="6">
                  <c:v>50.153190099301831</c:v>
                </c:pt>
                <c:pt idx="7">
                  <c:v>53.657286445719585</c:v>
                </c:pt>
                <c:pt idx="8">
                  <c:v>56.445170491527456</c:v>
                </c:pt>
                <c:pt idx="9">
                  <c:v>58.695945524739628</c:v>
                </c:pt>
                <c:pt idx="10">
                  <c:v>60.539730672962079</c:v>
                </c:pt>
                <c:pt idx="11">
                  <c:v>62.071002693112504</c:v>
                </c:pt>
                <c:pt idx="12">
                  <c:v>63.358887341221291</c:v>
                </c:pt>
                <c:pt idx="13">
                  <c:v>64.454549395929561</c:v>
                </c:pt>
                <c:pt idx="14">
                  <c:v>65.396360224533012</c:v>
                </c:pt>
                <c:pt idx="15">
                  <c:v>66.213488008787465</c:v>
                </c:pt>
                <c:pt idx="16">
                  <c:v>66.928400615991407</c:v>
                </c:pt>
                <c:pt idx="17">
                  <c:v>67.558625155770699</c:v>
                </c:pt>
                <c:pt idx="18">
                  <c:v>68.117998481076441</c:v>
                </c:pt>
                <c:pt idx="19">
                  <c:v>68.617566581160361</c:v>
                </c:pt>
                <c:pt idx="20">
                  <c:v>69.066239418701542</c:v>
                </c:pt>
                <c:pt idx="21">
                  <c:v>69.471273522227122</c:v>
                </c:pt>
                <c:pt idx="22">
                  <c:v>69.838631844468438</c:v>
                </c:pt>
                <c:pt idx="23">
                  <c:v>70.173255138627042</c:v>
                </c:pt>
                <c:pt idx="24">
                  <c:v>70.479268810851863</c:v>
                </c:pt>
                <c:pt idx="25">
                  <c:v>70.760142195834874</c:v>
                </c:pt>
                <c:pt idx="26">
                  <c:v>71.018812376710827</c:v>
                </c:pt>
                <c:pt idx="27">
                  <c:v>71.257781313267358</c:v>
                </c:pt>
                <c:pt idx="28">
                  <c:v>71.479192681763919</c:v>
                </c:pt>
                <c:pt idx="29">
                  <c:v>71.684893152065285</c:v>
                </c:pt>
                <c:pt idx="30">
                  <c:v>71.876481623361414</c:v>
                </c:pt>
                <c:pt idx="31">
                  <c:v>72.055349066416767</c:v>
                </c:pt>
                <c:pt idx="32">
                  <c:v>72.222710980992943</c:v>
                </c:pt>
                <c:pt idx="33">
                  <c:v>72.379634004818271</c:v>
                </c:pt>
                <c:pt idx="34">
                  <c:v>72.527057858544481</c:v>
                </c:pt>
                <c:pt idx="35">
                  <c:v>72.665813546678606</c:v>
                </c:pt>
                <c:pt idx="36">
                  <c:v>72.79663853417668</c:v>
                </c:pt>
                <c:pt idx="37">
                  <c:v>72.920189465520693</c:v>
                </c:pt>
                <c:pt idx="38">
                  <c:v>73.037052875589652</c:v>
                </c:pt>
                <c:pt idx="39">
                  <c:v>73.14775425067883</c:v>
                </c:pt>
                <c:pt idx="40">
                  <c:v>73.252765727152109</c:v>
                </c:pt>
                <c:pt idx="41">
                  <c:v>73.352512659647616</c:v>
                </c:pt>
                <c:pt idx="42">
                  <c:v>73.447379246927909</c:v>
                </c:pt>
                <c:pt idx="43">
                  <c:v>73.537713368697112</c:v>
                </c:pt>
                <c:pt idx="44">
                  <c:v>73.62383075897165</c:v>
                </c:pt>
                <c:pt idx="45">
                  <c:v>73.70601861935225</c:v>
                </c:pt>
                <c:pt idx="46">
                  <c:v>73.784538757621178</c:v>
                </c:pt>
                <c:pt idx="47">
                  <c:v>73.859630322574347</c:v>
                </c:pt>
                <c:pt idx="48">
                  <c:v>73.931512194190006</c:v>
                </c:pt>
                <c:pt idx="49">
                  <c:v>74.000385078586746</c:v>
                </c:pt>
                <c:pt idx="50">
                  <c:v>74.066433349304873</c:v>
                </c:pt>
                <c:pt idx="51">
                  <c:v>74.129826669920774</c:v>
                </c:pt>
                <c:pt idx="52">
                  <c:v>74.190721427606135</c:v>
                </c:pt>
                <c:pt idx="53">
                  <c:v>74.249262002762208</c:v>
                </c:pt>
                <c:pt idx="54">
                  <c:v>74.305581896124067</c:v>
                </c:pt>
                <c:pt idx="55">
                  <c:v>74.359804731605649</c:v>
                </c:pt>
                <c:pt idx="56">
                  <c:v>74.412045150535647</c:v>
                </c:pt>
                <c:pt idx="57">
                  <c:v>74.462409610727178</c:v>
                </c:pt>
                <c:pt idx="58">
                  <c:v>74.510997101960541</c:v>
                </c:pt>
                <c:pt idx="59">
                  <c:v>74.557899787879748</c:v>
                </c:pt>
                <c:pt idx="60">
                  <c:v>74.603203582962109</c:v>
                </c:pt>
                <c:pt idx="61">
                  <c:v>74.646988672078251</c:v>
                </c:pt>
                <c:pt idx="62">
                  <c:v>74.689329979182304</c:v>
                </c:pt>
                <c:pt idx="63">
                  <c:v>74.73029759083785</c:v>
                </c:pt>
                <c:pt idx="64">
                  <c:v>74.769957139565406</c:v>
                </c:pt>
                <c:pt idx="65">
                  <c:v>74.808370151380132</c:v>
                </c:pt>
                <c:pt idx="66">
                  <c:v>74.845594361354657</c:v>
                </c:pt>
                <c:pt idx="67">
                  <c:v>74.881684000580677</c:v>
                </c:pt>
                <c:pt idx="68">
                  <c:v>74.916690057502905</c:v>
                </c:pt>
                <c:pt idx="69">
                  <c:v>74.950660516251219</c:v>
                </c:pt>
                <c:pt idx="70">
                  <c:v>74.98364057429518</c:v>
                </c:pt>
                <c:pt idx="71">
                  <c:v>75.015672841479585</c:v>
                </c:pt>
                <c:pt idx="72">
                  <c:v>75.046797522270808</c:v>
                </c:pt>
                <c:pt idx="73">
                  <c:v>75.077052582839912</c:v>
                </c:pt>
                <c:pt idx="74">
                  <c:v>75.106473904432164</c:v>
                </c:pt>
                <c:pt idx="75">
                  <c:v>75.135095424316475</c:v>
                </c:pt>
                <c:pt idx="76">
                  <c:v>75.162949265470289</c:v>
                </c:pt>
                <c:pt idx="77">
                  <c:v>75.19006585603546</c:v>
                </c:pt>
                <c:pt idx="78">
                  <c:v>75.216474039472288</c:v>
                </c:pt>
                <c:pt idx="79">
                  <c:v>75.242201176245004</c:v>
                </c:pt>
                <c:pt idx="80">
                  <c:v>75.267273237787606</c:v>
                </c:pt>
                <c:pt idx="81">
                  <c:v>75.291714893424142</c:v>
                </c:pt>
                <c:pt idx="82">
                  <c:v>75.315549590851504</c:v>
                </c:pt>
                <c:pt idx="83">
                  <c:v>75.338799630733405</c:v>
                </c:pt>
                <c:pt idx="84">
                  <c:v>75.361486235901495</c:v>
                </c:pt>
                <c:pt idx="85">
                  <c:v>75.38362961561252</c:v>
                </c:pt>
                <c:pt idx="86">
                  <c:v>75.40524902526839</c:v>
                </c:pt>
                <c:pt idx="87">
                  <c:v>75.426362821967786</c:v>
                </c:pt>
                <c:pt idx="88">
                  <c:v>75.446988516225005</c:v>
                </c:pt>
                <c:pt idx="89">
                  <c:v>75.467142820159992</c:v>
                </c:pt>
                <c:pt idx="90">
                  <c:v>75.486841692437764</c:v>
                </c:pt>
                <c:pt idx="91">
                  <c:v>75.506100380209134</c:v>
                </c:pt>
                <c:pt idx="92">
                  <c:v>75.524933458284124</c:v>
                </c:pt>
                <c:pt idx="93">
                  <c:v>75.543354865747915</c:v>
                </c:pt>
                <c:pt idx="94">
                  <c:v>75.561377940212211</c:v>
                </c:pt>
                <c:pt idx="95">
                  <c:v>75.579015449878085</c:v>
                </c:pt>
                <c:pt idx="96">
                  <c:v>75.596279623571135</c:v>
                </c:pt>
                <c:pt idx="97">
                  <c:v>75.613182178897659</c:v>
                </c:pt>
                <c:pt idx="98">
                  <c:v>75.629734348656584</c:v>
                </c:pt>
                <c:pt idx="99">
                  <c:v>75.645946905632329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59"/>
          <c:order val="159"/>
          <c:spPr>
            <a:ln w="12700">
              <a:solidFill>
                <a:srgbClr val="FFFFCC"/>
              </a:solidFill>
              <a:prstDash val="sysDash"/>
            </a:ln>
          </c:spPr>
          <c:marker>
            <c:symbol val="none"/>
          </c:marker>
          <c:val>
            <c:numRef>
              <c:f>[1]Hoja1!$B$173:$GS$173</c:f>
              <c:numCache>
                <c:formatCode>General</c:formatCode>
                <c:ptCount val="200"/>
                <c:pt idx="0">
                  <c:v>0</c:v>
                </c:pt>
                <c:pt idx="1">
                  <c:v>12.768670694632647</c:v>
                </c:pt>
                <c:pt idx="2">
                  <c:v>24.297091146339657</c:v>
                </c:pt>
                <c:pt idx="3">
                  <c:v>33.911095022623883</c:v>
                </c:pt>
                <c:pt idx="4">
                  <c:v>41.556899797270169</c:v>
                </c:pt>
                <c:pt idx="5">
                  <c:v>47.518239091450852</c:v>
                </c:pt>
                <c:pt idx="6">
                  <c:v>52.159317703273906</c:v>
                </c:pt>
                <c:pt idx="7">
                  <c:v>55.803577903548366</c:v>
                </c:pt>
                <c:pt idx="8">
                  <c:v>58.702977311188555</c:v>
                </c:pt>
                <c:pt idx="9">
                  <c:v>61.04378334572921</c:v>
                </c:pt>
                <c:pt idx="10">
                  <c:v>62.961319899880564</c:v>
                </c:pt>
                <c:pt idx="11">
                  <c:v>64.553842800837003</c:v>
                </c:pt>
                <c:pt idx="12">
                  <c:v>65.893242834870136</c:v>
                </c:pt>
                <c:pt idx="13">
                  <c:v>67.032731371766744</c:v>
                </c:pt>
                <c:pt idx="14">
                  <c:v>68.012214633514333</c:v>
                </c:pt>
                <c:pt idx="15">
                  <c:v>68.862027529138956</c:v>
                </c:pt>
                <c:pt idx="16">
                  <c:v>69.605536640631072</c:v>
                </c:pt>
                <c:pt idx="17">
                  <c:v>70.260970162001527</c:v>
                </c:pt>
                <c:pt idx="18">
                  <c:v>70.8427184203195</c:v>
                </c:pt>
                <c:pt idx="19">
                  <c:v>71.362269244406775</c:v>
                </c:pt>
                <c:pt idx="20">
                  <c:v>71.828888995449603</c:v>
                </c:pt>
                <c:pt idx="21">
                  <c:v>72.250124463116208</c:v>
                </c:pt>
                <c:pt idx="22">
                  <c:v>72.632177118247171</c:v>
                </c:pt>
                <c:pt idx="23">
                  <c:v>72.980185344172128</c:v>
                </c:pt>
                <c:pt idx="24">
                  <c:v>73.298439563285939</c:v>
                </c:pt>
                <c:pt idx="25">
                  <c:v>73.590547883668265</c:v>
                </c:pt>
                <c:pt idx="26">
                  <c:v>73.85956487177927</c:v>
                </c:pt>
                <c:pt idx="27">
                  <c:v>74.10809256579806</c:v>
                </c:pt>
                <c:pt idx="28">
                  <c:v>74.338360389034477</c:v>
                </c:pt>
                <c:pt idx="29">
                  <c:v>74.552288878147905</c:v>
                </c:pt>
                <c:pt idx="30">
                  <c:v>74.751540888295864</c:v>
                </c:pt>
                <c:pt idx="31">
                  <c:v>74.937563029073431</c:v>
                </c:pt>
                <c:pt idx="32">
                  <c:v>75.111619420232671</c:v>
                </c:pt>
                <c:pt idx="33">
                  <c:v>75.274819365010998</c:v>
                </c:pt>
                <c:pt idx="34">
                  <c:v>75.428140172886259</c:v>
                </c:pt>
                <c:pt idx="35">
                  <c:v>75.572446088545746</c:v>
                </c:pt>
                <c:pt idx="36">
                  <c:v>75.708504075543757</c:v>
                </c:pt>
                <c:pt idx="37">
                  <c:v>75.836997044141512</c:v>
                </c:pt>
                <c:pt idx="38">
                  <c:v>75.958534990613231</c:v>
                </c:pt>
                <c:pt idx="39">
                  <c:v>76.073664420705981</c:v>
                </c:pt>
                <c:pt idx="40">
                  <c:v>76.182876356238197</c:v>
                </c:pt>
                <c:pt idx="41">
                  <c:v>76.286613166033518</c:v>
                </c:pt>
                <c:pt idx="42">
                  <c:v>76.385274416805032</c:v>
                </c:pt>
                <c:pt idx="43">
                  <c:v>76.479221903445008</c:v>
                </c:pt>
                <c:pt idx="44">
                  <c:v>76.568783989330512</c:v>
                </c:pt>
                <c:pt idx="45">
                  <c:v>76.654259364126332</c:v>
                </c:pt>
                <c:pt idx="46">
                  <c:v>76.735920307926037</c:v>
                </c:pt>
                <c:pt idx="47">
                  <c:v>76.814015535477324</c:v>
                </c:pt>
                <c:pt idx="48">
                  <c:v>76.888772681957605</c:v>
                </c:pt>
                <c:pt idx="49">
                  <c:v>76.960400481730218</c:v>
                </c:pt>
                <c:pt idx="50">
                  <c:v>77.029090683277076</c:v>
                </c:pt>
                <c:pt idx="51">
                  <c:v>77.095019736717617</c:v>
                </c:pt>
                <c:pt idx="52">
                  <c:v>77.15835028471038</c:v>
                </c:pt>
                <c:pt idx="53">
                  <c:v>77.219232482872698</c:v>
                </c:pt>
                <c:pt idx="54">
                  <c:v>77.277805171969035</c:v>
                </c:pt>
                <c:pt idx="55">
                  <c:v>77.334196920869886</c:v>
                </c:pt>
                <c:pt idx="56">
                  <c:v>77.388526956557072</c:v>
                </c:pt>
                <c:pt idx="57">
                  <c:v>77.440905995156271</c:v>
                </c:pt>
                <c:pt idx="58">
                  <c:v>77.491436986038963</c:v>
                </c:pt>
                <c:pt idx="59">
                  <c:v>77.540215779394941</c:v>
                </c:pt>
                <c:pt idx="60">
                  <c:v>77.587331726280595</c:v>
                </c:pt>
                <c:pt idx="61">
                  <c:v>77.632868218961377</c:v>
                </c:pt>
                <c:pt idx="62">
                  <c:v>77.67690317834959</c:v>
                </c:pt>
                <c:pt idx="63">
                  <c:v>77.719509494471367</c:v>
                </c:pt>
                <c:pt idx="64">
                  <c:v>77.760755425148034</c:v>
                </c:pt>
                <c:pt idx="65">
                  <c:v>77.800704957435329</c:v>
                </c:pt>
                <c:pt idx="66">
                  <c:v>77.839418135808842</c:v>
                </c:pt>
                <c:pt idx="67">
                  <c:v>77.876951360603911</c:v>
                </c:pt>
                <c:pt idx="68">
                  <c:v>77.913357659803012</c:v>
                </c:pt>
                <c:pt idx="69">
                  <c:v>77.948686936901268</c:v>
                </c:pt>
                <c:pt idx="70">
                  <c:v>77.982986197266996</c:v>
                </c:pt>
                <c:pt idx="71">
                  <c:v>78.016299755138775</c:v>
                </c:pt>
                <c:pt idx="72">
                  <c:v>78.048669423161641</c:v>
                </c:pt>
                <c:pt idx="73">
                  <c:v>78.0801346861535</c:v>
                </c:pt>
                <c:pt idx="74">
                  <c:v>78.110732860609446</c:v>
                </c:pt>
                <c:pt idx="75">
                  <c:v>78.140499241289135</c:v>
                </c:pt>
                <c:pt idx="76">
                  <c:v>78.169467236089105</c:v>
                </c:pt>
                <c:pt idx="77">
                  <c:v>78.197668490276882</c:v>
                </c:pt>
                <c:pt idx="78">
                  <c:v>78.225133001051177</c:v>
                </c:pt>
                <c:pt idx="79">
                  <c:v>78.251889223294796</c:v>
                </c:pt>
                <c:pt idx="80">
                  <c:v>78.277964167299103</c:v>
                </c:pt>
                <c:pt idx="81">
                  <c:v>78.303383489161106</c:v>
                </c:pt>
                <c:pt idx="82">
                  <c:v>78.328171574485566</c:v>
                </c:pt>
                <c:pt idx="83">
                  <c:v>78.352351615962746</c:v>
                </c:pt>
                <c:pt idx="84">
                  <c:v>78.375945685337555</c:v>
                </c:pt>
                <c:pt idx="85">
                  <c:v>78.398974800237028</c:v>
                </c:pt>
                <c:pt idx="86">
                  <c:v>78.421458986279134</c:v>
                </c:pt>
                <c:pt idx="87">
                  <c:v>78.443417334846487</c:v>
                </c:pt>
                <c:pt idx="88">
                  <c:v>78.464868056873996</c:v>
                </c:pt>
                <c:pt idx="89">
                  <c:v>78.485828532966394</c:v>
                </c:pt>
                <c:pt idx="90">
                  <c:v>78.506315360135275</c:v>
                </c:pt>
                <c:pt idx="91">
                  <c:v>78.526344395417496</c:v>
                </c:pt>
                <c:pt idx="92">
                  <c:v>78.54593079661548</c:v>
                </c:pt>
                <c:pt idx="93">
                  <c:v>78.565089060377829</c:v>
                </c:pt>
                <c:pt idx="94">
                  <c:v>78.583833057820698</c:v>
                </c:pt>
                <c:pt idx="95">
                  <c:v>78.602176067873202</c:v>
                </c:pt>
                <c:pt idx="96">
                  <c:v>78.620130808513991</c:v>
                </c:pt>
                <c:pt idx="97">
                  <c:v>78.637709466053565</c:v>
                </c:pt>
                <c:pt idx="98">
                  <c:v>78.654923722602845</c:v>
                </c:pt>
                <c:pt idx="99">
                  <c:v>78.671784781857625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0"/>
          <c:order val="160"/>
          <c:spPr>
            <a:ln w="12700">
              <a:solidFill>
                <a:srgbClr val="CCFFFF"/>
              </a:solidFill>
              <a:prstDash val="sysDash"/>
            </a:ln>
          </c:spPr>
          <c:marker>
            <c:symbol val="none"/>
          </c:marker>
          <c:val>
            <c:numRef>
              <c:f>[1]Hoja1!$B$174:$GS$174</c:f>
              <c:numCache>
                <c:formatCode>General</c:formatCode>
                <c:ptCount val="200"/>
                <c:pt idx="0">
                  <c:v>0</c:v>
                </c:pt>
                <c:pt idx="1">
                  <c:v>10.636669587381668</c:v>
                </c:pt>
                <c:pt idx="2">
                  <c:v>19.50149257703746</c:v>
                </c:pt>
                <c:pt idx="3">
                  <c:v>26.102421314460905</c:v>
                </c:pt>
                <c:pt idx="4">
                  <c:v>30.834318617915674</c:v>
                </c:pt>
                <c:pt idx="5">
                  <c:v>34.24499887124361</c:v>
                </c:pt>
                <c:pt idx="6">
                  <c:v>36.759964816923251</c:v>
                </c:pt>
                <c:pt idx="7">
                  <c:v>38.665019511792423</c:v>
                </c:pt>
                <c:pt idx="8">
                  <c:v>40.14585841894344</c:v>
                </c:pt>
                <c:pt idx="9">
                  <c:v>41.323898085899074</c:v>
                </c:pt>
                <c:pt idx="10">
                  <c:v>42.280168365300902</c:v>
                </c:pt>
                <c:pt idx="11">
                  <c:v>43.070097276504846</c:v>
                </c:pt>
                <c:pt idx="12">
                  <c:v>43.732554455919953</c:v>
                </c:pt>
                <c:pt idx="13">
                  <c:v>44.295444938540847</c:v>
                </c:pt>
                <c:pt idx="14">
                  <c:v>44.779238245156819</c:v>
                </c:pt>
                <c:pt idx="15">
                  <c:v>45.199245631099153</c:v>
                </c:pt>
                <c:pt idx="16">
                  <c:v>45.5671234090293</c:v>
                </c:pt>
                <c:pt idx="17">
                  <c:v>45.891887339691451</c:v>
                </c:pt>
                <c:pt idx="18">
                  <c:v>46.180611327674399</c:v>
                </c:pt>
                <c:pt idx="19">
                  <c:v>46.438917941227587</c:v>
                </c:pt>
                <c:pt idx="20">
                  <c:v>46.671328896967161</c:v>
                </c:pt>
                <c:pt idx="21">
                  <c:v>46.881519576949046</c:v>
                </c:pt>
                <c:pt idx="22">
                  <c:v>47.072506630344023</c:v>
                </c:pt>
                <c:pt idx="23">
                  <c:v>47.246788162447025</c:v>
                </c:pt>
                <c:pt idx="24">
                  <c:v>47.406449826581266</c:v>
                </c:pt>
                <c:pt idx="25">
                  <c:v>47.553246054793114</c:v>
                </c:pt>
                <c:pt idx="26">
                  <c:v>47.68866292845356</c:v>
                </c:pt>
                <c:pt idx="27">
                  <c:v>47.813967328050325</c:v>
                </c:pt>
                <c:pt idx="28">
                  <c:v>47.930245715420511</c:v>
                </c:pt>
                <c:pt idx="29">
                  <c:v>48.038435001226631</c:v>
                </c:pt>
                <c:pt idx="30">
                  <c:v>48.139347311943766</c:v>
                </c:pt>
                <c:pt idx="31">
                  <c:v>48.233690012393247</c:v>
                </c:pt>
                <c:pt idx="32">
                  <c:v>48.322082007319274</c:v>
                </c:pt>
                <c:pt idx="33">
                  <c:v>48.405067101634209</c:v>
                </c:pt>
                <c:pt idx="34">
                  <c:v>48.483125018337724</c:v>
                </c:pt>
                <c:pt idx="35">
                  <c:v>48.556680538090525</c:v>
                </c:pt>
                <c:pt idx="36">
                  <c:v>48.626111122595255</c:v>
                </c:pt>
                <c:pt idx="37">
                  <c:v>48.691753306505483</c:v>
                </c:pt>
                <c:pt idx="38">
                  <c:v>48.753908083241306</c:v>
                </c:pt>
                <c:pt idx="39">
                  <c:v>48.812845464271582</c:v>
                </c:pt>
                <c:pt idx="40">
                  <c:v>48.868808355798635</c:v>
                </c:pt>
                <c:pt idx="41">
                  <c:v>48.922015868896523</c:v>
                </c:pt>
                <c:pt idx="42">
                  <c:v>48.972666157189586</c:v>
                </c:pt>
                <c:pt idx="43">
                  <c:v>49.020938858752295</c:v>
                </c:pt>
                <c:pt idx="44">
                  <c:v>49.066997205038909</c:v>
                </c:pt>
                <c:pt idx="45">
                  <c:v>49.110989848534651</c:v>
                </c:pt>
                <c:pt idx="46">
                  <c:v>49.153052451864241</c:v>
                </c:pt>
                <c:pt idx="47">
                  <c:v>49.193309073844489</c:v>
                </c:pt>
                <c:pt idx="48">
                  <c:v>49.231873382069175</c:v>
                </c:pt>
                <c:pt idx="49">
                  <c:v>49.268849716796282</c:v>
                </c:pt>
                <c:pt idx="50">
                  <c:v>49.304334026952056</c:v>
                </c:pt>
                <c:pt idx="51">
                  <c:v>49.33841469580684</c:v>
                </c:pt>
                <c:pt idx="52">
                  <c:v>49.371173271180716</c:v>
                </c:pt>
                <c:pt idx="53">
                  <c:v>49.402685112796142</c:v>
                </c:pt>
                <c:pt idx="54">
                  <c:v>49.433019967527457</c:v>
                </c:pt>
                <c:pt idx="55">
                  <c:v>49.462242481733476</c:v>
                </c:pt>
                <c:pt idx="56">
                  <c:v>49.490412658548323</c:v>
                </c:pt>
                <c:pt idx="57">
                  <c:v>49.517586266899301</c:v>
                </c:pt>
                <c:pt idx="58">
                  <c:v>49.543815208087494</c:v>
                </c:pt>
                <c:pt idx="59">
                  <c:v>49.569147844975006</c:v>
                </c:pt>
                <c:pt idx="60">
                  <c:v>49.593629298149366</c:v>
                </c:pt>
                <c:pt idx="61">
                  <c:v>49.617301712862648</c:v>
                </c:pt>
                <c:pt idx="62">
                  <c:v>49.640204500051887</c:v>
                </c:pt>
                <c:pt idx="63">
                  <c:v>49.662374554327165</c:v>
                </c:pt>
                <c:pt idx="64">
                  <c:v>49.683846451452638</c:v>
                </c:pt>
                <c:pt idx="65">
                  <c:v>49.704652627534152</c:v>
                </c:pt>
                <c:pt idx="66">
                  <c:v>49.72482354185891</c:v>
                </c:pt>
                <c:pt idx="67">
                  <c:v>49.744387825099395</c:v>
                </c:pt>
                <c:pt idx="68">
                  <c:v>49.763372414392634</c:v>
                </c:pt>
                <c:pt idx="69">
                  <c:v>49.781802676629461</c:v>
                </c:pt>
                <c:pt idx="70">
                  <c:v>49.79970252113678</c:v>
                </c:pt>
                <c:pt idx="71">
                  <c:v>49.817094502800998</c:v>
                </c:pt>
                <c:pt idx="72">
                  <c:v>49.833999916565254</c:v>
                </c:pt>
                <c:pt idx="73">
                  <c:v>49.850438884129701</c:v>
                </c:pt>
                <c:pt idx="74">
                  <c:v>49.86643043359495</c:v>
                </c:pt>
                <c:pt idx="75">
                  <c:v>49.881992572709123</c:v>
                </c:pt>
                <c:pt idx="76">
                  <c:v>49.897142356309708</c:v>
                </c:pt>
                <c:pt idx="77">
                  <c:v>49.911895948489473</c:v>
                </c:pt>
                <c:pt idx="78">
                  <c:v>49.926268679961645</c:v>
                </c:pt>
                <c:pt idx="79">
                  <c:v>49.940275101050872</c:v>
                </c:pt>
                <c:pt idx="80">
                  <c:v>49.953929030694177</c:v>
                </c:pt>
                <c:pt idx="81">
                  <c:v>49.967243601797755</c:v>
                </c:pt>
                <c:pt idx="82">
                  <c:v>49.980231303261789</c:v>
                </c:pt>
                <c:pt idx="83">
                  <c:v>49.992904018955166</c:v>
                </c:pt>
                <c:pt idx="84">
                  <c:v>50.00527306389521</c:v>
                </c:pt>
                <c:pt idx="85">
                  <c:v>50.017349217863298</c:v>
                </c:pt>
                <c:pt idx="86">
                  <c:v>50.029142756665912</c:v>
                </c:pt>
                <c:pt idx="87">
                  <c:v>50.040663481231022</c:v>
                </c:pt>
                <c:pt idx="88">
                  <c:v>50.051920744712795</c:v>
                </c:pt>
                <c:pt idx="89">
                  <c:v>50.06292347776165</c:v>
                </c:pt>
                <c:pt idx="90">
                  <c:v>50.073680212103</c:v>
                </c:pt>
                <c:pt idx="91">
                  <c:v>50.084199102555019</c:v>
                </c:pt>
                <c:pt idx="92">
                  <c:v>50.094487947604861</c:v>
                </c:pt>
                <c:pt idx="93">
                  <c:v>50.10455420865209</c:v>
                </c:pt>
                <c:pt idx="94">
                  <c:v>50.114405028018794</c:v>
                </c:pt>
                <c:pt idx="95">
                  <c:v>50.124047245817913</c:v>
                </c:pt>
                <c:pt idx="96">
                  <c:v>50.133487415762936</c:v>
                </c:pt>
                <c:pt idx="97">
                  <c:v>50.142731819995909</c:v>
                </c:pt>
                <c:pt idx="98">
                  <c:v>50.151786483003974</c:v>
                </c:pt>
                <c:pt idx="99">
                  <c:v>50.160657184689256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1"/>
          <c:order val="161"/>
          <c:spPr>
            <a:ln w="12700">
              <a:solidFill>
                <a:srgbClr val="660066"/>
              </a:solidFill>
              <a:prstDash val="sysDash"/>
            </a:ln>
          </c:spPr>
          <c:marker>
            <c:symbol val="none"/>
          </c:marker>
          <c:val>
            <c:numRef>
              <c:f>[1]Hoja1!$B$175:$GS$175</c:f>
              <c:numCache>
                <c:formatCode>General</c:formatCode>
                <c:ptCount val="200"/>
                <c:pt idx="0">
                  <c:v>0</c:v>
                </c:pt>
                <c:pt idx="1">
                  <c:v>11.12015456862629</c:v>
                </c:pt>
                <c:pt idx="2">
                  <c:v>20.38792405781189</c:v>
                </c:pt>
                <c:pt idx="3">
                  <c:v>27.288895010572766</c:v>
                </c:pt>
                <c:pt idx="4">
                  <c:v>32.235878555093663</c:v>
                </c:pt>
                <c:pt idx="5">
                  <c:v>35.801589729027405</c:v>
                </c:pt>
                <c:pt idx="6">
                  <c:v>38.430872308601579</c:v>
                </c:pt>
                <c:pt idx="7">
                  <c:v>40.422520398692079</c:v>
                </c:pt>
                <c:pt idx="8">
                  <c:v>41.970670165259051</c:v>
                </c:pt>
                <c:pt idx="9">
                  <c:v>43.202257089803581</c:v>
                </c:pt>
                <c:pt idx="10">
                  <c:v>44.201994200087313</c:v>
                </c:pt>
                <c:pt idx="11">
                  <c:v>45.027828970891427</c:v>
                </c:pt>
                <c:pt idx="12">
                  <c:v>45.720397840279951</c:v>
                </c:pt>
                <c:pt idx="13">
                  <c:v>46.308874253929069</c:v>
                </c:pt>
                <c:pt idx="14">
                  <c:v>46.814658165391222</c:v>
                </c:pt>
                <c:pt idx="15">
                  <c:v>47.253756796149112</c:v>
                </c:pt>
                <c:pt idx="16">
                  <c:v>47.638356291257899</c:v>
                </c:pt>
                <c:pt idx="17">
                  <c:v>47.977882218768329</c:v>
                </c:pt>
                <c:pt idx="18">
                  <c:v>48.279730024386865</c:v>
                </c:pt>
                <c:pt idx="19">
                  <c:v>48.549777847647022</c:v>
                </c:pt>
                <c:pt idx="20">
                  <c:v>48.792752937738392</c:v>
                </c:pt>
                <c:pt idx="21">
                  <c:v>49.012497739537636</c:v>
                </c:pt>
                <c:pt idx="22">
                  <c:v>49.212166022632388</c:v>
                </c:pt>
                <c:pt idx="23">
                  <c:v>49.394369442558258</c:v>
                </c:pt>
                <c:pt idx="24">
                  <c:v>49.561288455062233</c:v>
                </c:pt>
                <c:pt idx="25">
                  <c:v>49.714757239101893</c:v>
                </c:pt>
                <c:pt idx="26">
                  <c:v>49.856329425201451</c:v>
                </c:pt>
                <c:pt idx="27">
                  <c:v>49.987329479325339</c:v>
                </c:pt>
                <c:pt idx="28">
                  <c:v>50.108893247939619</c:v>
                </c:pt>
                <c:pt idx="29">
                  <c:v>50.22200022855511</c:v>
                </c:pt>
                <c:pt idx="30">
                  <c:v>50.327499462486664</c:v>
                </c:pt>
                <c:pt idx="31">
                  <c:v>50.426130467502034</c:v>
                </c:pt>
                <c:pt idx="32">
                  <c:v>50.518540280379241</c:v>
                </c:pt>
                <c:pt idx="33">
                  <c:v>50.605297424435761</c:v>
                </c:pt>
                <c:pt idx="34">
                  <c:v>50.68690342826217</c:v>
                </c:pt>
                <c:pt idx="35">
                  <c:v>50.763802380731008</c:v>
                </c:pt>
                <c:pt idx="36">
                  <c:v>50.836388900895038</c:v>
                </c:pt>
                <c:pt idx="37">
                  <c:v>50.90501482043755</c:v>
                </c:pt>
                <c:pt idx="38">
                  <c:v>50.969994814297728</c:v>
                </c:pt>
                <c:pt idx="39">
                  <c:v>51.03161116719302</c:v>
                </c:pt>
                <c:pt idx="40">
                  <c:v>51.090117826516753</c:v>
                </c:pt>
                <c:pt idx="41">
                  <c:v>51.14574386293728</c:v>
                </c:pt>
                <c:pt idx="42">
                  <c:v>51.198696437061841</c:v>
                </c:pt>
                <c:pt idx="43">
                  <c:v>51.249163352331941</c:v>
                </c:pt>
                <c:pt idx="44">
                  <c:v>51.297315259813402</c:v>
                </c:pt>
                <c:pt idx="45">
                  <c:v>51.343307568922583</c:v>
                </c:pt>
                <c:pt idx="46">
                  <c:v>51.387282108767167</c:v>
                </c:pt>
                <c:pt idx="47">
                  <c:v>51.42936857720106</c:v>
                </c:pt>
                <c:pt idx="48">
                  <c:v>51.469685808526869</c:v>
                </c:pt>
                <c:pt idx="49">
                  <c:v>51.50834288574157</c:v>
                </c:pt>
                <c:pt idx="50">
                  <c:v>51.545440119086244</c:v>
                </c:pt>
                <c:pt idx="51">
                  <c:v>51.581069909252605</c:v>
                </c:pt>
                <c:pt idx="52">
                  <c:v>51.615317510779839</c:v>
                </c:pt>
                <c:pt idx="53">
                  <c:v>51.648261708832337</c:v>
                </c:pt>
                <c:pt idx="54">
                  <c:v>51.67997542059689</c:v>
                </c:pt>
                <c:pt idx="55">
                  <c:v>51.710526230903177</c:v>
                </c:pt>
                <c:pt idx="56">
                  <c:v>51.739976870300524</c:v>
                </c:pt>
                <c:pt idx="57">
                  <c:v>51.768385642667447</c:v>
                </c:pt>
                <c:pt idx="58">
                  <c:v>51.795806808455104</c:v>
                </c:pt>
                <c:pt idx="59">
                  <c:v>51.822290928837504</c:v>
                </c:pt>
                <c:pt idx="60">
                  <c:v>51.847885175337971</c:v>
                </c:pt>
                <c:pt idx="61">
                  <c:v>51.872633608901857</c:v>
                </c:pt>
                <c:pt idx="62">
                  <c:v>51.896577431872423</c:v>
                </c:pt>
                <c:pt idx="63">
                  <c:v>51.919755215887491</c:v>
                </c:pt>
                <c:pt idx="64">
                  <c:v>51.942203108336848</c:v>
                </c:pt>
                <c:pt idx="65">
                  <c:v>51.963955019694801</c:v>
                </c:pt>
                <c:pt idx="66">
                  <c:v>51.985042793761586</c:v>
                </c:pt>
                <c:pt idx="67">
                  <c:v>52.005496362603914</c:v>
                </c:pt>
                <c:pt idx="68">
                  <c:v>52.025343887774113</c:v>
                </c:pt>
                <c:pt idx="69">
                  <c:v>52.04461188920353</c:v>
                </c:pt>
                <c:pt idx="70">
                  <c:v>52.063325363006633</c:v>
                </c:pt>
                <c:pt idx="71">
                  <c:v>52.081507889291949</c:v>
                </c:pt>
                <c:pt idx="72">
                  <c:v>52.099181730954584</c:v>
                </c:pt>
                <c:pt idx="73">
                  <c:v>52.116367924317416</c:v>
                </c:pt>
                <c:pt idx="74">
                  <c:v>52.133086362394721</c:v>
                </c:pt>
                <c:pt idx="75">
                  <c:v>52.149355871468629</c:v>
                </c:pt>
                <c:pt idx="76">
                  <c:v>52.165194281596513</c:v>
                </c:pt>
                <c:pt idx="77">
                  <c:v>52.18061849160263</c:v>
                </c:pt>
                <c:pt idx="78">
                  <c:v>52.19564452905081</c:v>
                </c:pt>
                <c:pt idx="79">
                  <c:v>52.210287605644098</c:v>
                </c:pt>
                <c:pt idx="80">
                  <c:v>52.224562168453005</c:v>
                </c:pt>
                <c:pt idx="81">
                  <c:v>52.238481947334016</c:v>
                </c:pt>
                <c:pt idx="82">
                  <c:v>52.252059998864596</c:v>
                </c:pt>
                <c:pt idx="83">
                  <c:v>52.265308747089492</c:v>
                </c:pt>
                <c:pt idx="84">
                  <c:v>52.278240021344992</c:v>
                </c:pt>
                <c:pt idx="85">
                  <c:v>52.290865091402537</c:v>
                </c:pt>
                <c:pt idx="86">
                  <c:v>52.303194700150726</c:v>
                </c:pt>
                <c:pt idx="87">
                  <c:v>52.315239094014252</c:v>
                </c:pt>
                <c:pt idx="88">
                  <c:v>52.327008051290647</c:v>
                </c:pt>
                <c:pt idx="89">
                  <c:v>52.338510908568992</c:v>
                </c:pt>
                <c:pt idx="90">
                  <c:v>52.349756585380405</c:v>
                </c:pt>
                <c:pt idx="91">
                  <c:v>52.360753607216608</c:v>
                </c:pt>
                <c:pt idx="92">
                  <c:v>52.371510127041446</c:v>
                </c:pt>
                <c:pt idx="93">
                  <c:v>52.382033945408999</c:v>
                </c:pt>
                <c:pt idx="94">
                  <c:v>52.392332529292375</c:v>
                </c:pt>
                <c:pt idx="95">
                  <c:v>52.40241302971873</c:v>
                </c:pt>
                <c:pt idx="96">
                  <c:v>52.412282298297612</c:v>
                </c:pt>
                <c:pt idx="97">
                  <c:v>52.421946902723001</c:v>
                </c:pt>
                <c:pt idx="98">
                  <c:v>52.431413141322338</c:v>
                </c:pt>
                <c:pt idx="99">
                  <c:v>52.440687056720584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2"/>
          <c:order val="162"/>
          <c:spPr>
            <a:ln w="12700">
              <a:solidFill>
                <a:srgbClr val="FF8080"/>
              </a:solidFill>
              <a:prstDash val="sysDash"/>
            </a:ln>
          </c:spPr>
          <c:marker>
            <c:symbol val="none"/>
          </c:marker>
          <c:val>
            <c:numRef>
              <c:f>[1]Hoja1!$B$176:$GS$176</c:f>
              <c:numCache>
                <c:formatCode>General</c:formatCode>
                <c:ptCount val="200"/>
                <c:pt idx="0">
                  <c:v>0</c:v>
                </c:pt>
                <c:pt idx="1">
                  <c:v>11.603639549870911</c:v>
                </c:pt>
                <c:pt idx="2">
                  <c:v>21.27435553858632</c:v>
                </c:pt>
                <c:pt idx="3">
                  <c:v>28.475368706684627</c:v>
                </c:pt>
                <c:pt idx="4">
                  <c:v>33.637438492271642</c:v>
                </c:pt>
                <c:pt idx="5">
                  <c:v>37.358180586811208</c:v>
                </c:pt>
                <c:pt idx="6">
                  <c:v>40.101779800279907</c:v>
                </c:pt>
                <c:pt idx="7">
                  <c:v>42.180021285591735</c:v>
                </c:pt>
                <c:pt idx="8">
                  <c:v>43.795481911574669</c:v>
                </c:pt>
                <c:pt idx="9">
                  <c:v>45.08061609370808</c:v>
                </c:pt>
                <c:pt idx="10">
                  <c:v>46.123820034873717</c:v>
                </c:pt>
                <c:pt idx="11">
                  <c:v>46.985560665278015</c:v>
                </c:pt>
                <c:pt idx="12">
                  <c:v>47.708241224639949</c:v>
                </c:pt>
                <c:pt idx="13">
                  <c:v>48.322303569317292</c:v>
                </c:pt>
                <c:pt idx="14">
                  <c:v>48.850078085625618</c:v>
                </c:pt>
                <c:pt idx="15">
                  <c:v>49.308267961199078</c:v>
                </c:pt>
                <c:pt idx="16">
                  <c:v>49.709589173486506</c:v>
                </c:pt>
                <c:pt idx="17">
                  <c:v>50.063877097845214</c:v>
                </c:pt>
                <c:pt idx="18">
                  <c:v>50.378848721099338</c:v>
                </c:pt>
                <c:pt idx="19">
                  <c:v>50.660637754066457</c:v>
                </c:pt>
                <c:pt idx="20">
                  <c:v>50.91417697850963</c:v>
                </c:pt>
                <c:pt idx="21">
                  <c:v>51.143475902126227</c:v>
                </c:pt>
                <c:pt idx="22">
                  <c:v>51.351825414920754</c:v>
                </c:pt>
                <c:pt idx="23">
                  <c:v>51.541950722669483</c:v>
                </c:pt>
                <c:pt idx="24">
                  <c:v>51.716127083543199</c:v>
                </c:pt>
                <c:pt idx="25">
                  <c:v>51.876268423410664</c:v>
                </c:pt>
                <c:pt idx="26">
                  <c:v>52.023995921949343</c:v>
                </c:pt>
                <c:pt idx="27">
                  <c:v>52.160691630600354</c:v>
                </c:pt>
                <c:pt idx="28">
                  <c:v>52.287540780458734</c:v>
                </c:pt>
                <c:pt idx="29">
                  <c:v>52.405565455883597</c:v>
                </c:pt>
                <c:pt idx="30">
                  <c:v>52.515651613029561</c:v>
                </c:pt>
                <c:pt idx="31">
                  <c:v>52.618570922610814</c:v>
                </c:pt>
                <c:pt idx="32">
                  <c:v>52.714998553439202</c:v>
                </c:pt>
                <c:pt idx="33">
                  <c:v>52.805527747237321</c:v>
                </c:pt>
                <c:pt idx="34">
                  <c:v>52.890681838186609</c:v>
                </c:pt>
                <c:pt idx="35">
                  <c:v>52.970924223371483</c:v>
                </c:pt>
                <c:pt idx="36">
                  <c:v>53.046666679194821</c:v>
                </c:pt>
                <c:pt idx="37">
                  <c:v>53.118276334369618</c:v>
                </c:pt>
                <c:pt idx="38">
                  <c:v>53.186081545354156</c:v>
                </c:pt>
                <c:pt idx="39">
                  <c:v>53.250376870114451</c:v>
                </c:pt>
                <c:pt idx="40">
                  <c:v>53.311427297234872</c:v>
                </c:pt>
                <c:pt idx="41">
                  <c:v>53.369471856978031</c:v>
                </c:pt>
                <c:pt idx="42">
                  <c:v>53.424726716934096</c:v>
                </c:pt>
                <c:pt idx="43">
                  <c:v>53.477387845911593</c:v>
                </c:pt>
                <c:pt idx="44">
                  <c:v>53.527633314587902</c:v>
                </c:pt>
                <c:pt idx="45">
                  <c:v>53.575625289310523</c:v>
                </c:pt>
                <c:pt idx="46">
                  <c:v>53.621511765670085</c:v>
                </c:pt>
                <c:pt idx="47">
                  <c:v>53.665428080557625</c:v>
                </c:pt>
                <c:pt idx="48">
                  <c:v>53.707498234984556</c:v>
                </c:pt>
                <c:pt idx="49">
                  <c:v>53.747836054686857</c:v>
                </c:pt>
                <c:pt idx="50">
                  <c:v>53.786546211220426</c:v>
                </c:pt>
                <c:pt idx="51">
                  <c:v>53.82372512269837</c:v>
                </c:pt>
                <c:pt idx="52">
                  <c:v>53.859461750378962</c:v>
                </c:pt>
                <c:pt idx="53">
                  <c:v>53.893838304868524</c:v>
                </c:pt>
                <c:pt idx="54">
                  <c:v>53.926930873666322</c:v>
                </c:pt>
                <c:pt idx="55">
                  <c:v>53.958809980072878</c:v>
                </c:pt>
                <c:pt idx="56">
                  <c:v>53.989541082052718</c:v>
                </c:pt>
                <c:pt idx="57">
                  <c:v>54.0191850184356</c:v>
                </c:pt>
                <c:pt idx="58">
                  <c:v>54.047798408822715</c:v>
                </c:pt>
                <c:pt idx="59">
                  <c:v>54.075434012700008</c:v>
                </c:pt>
                <c:pt idx="60">
                  <c:v>54.102141052526584</c:v>
                </c:pt>
                <c:pt idx="61">
                  <c:v>54.127965504941074</c:v>
                </c:pt>
                <c:pt idx="62">
                  <c:v>54.152950363692966</c:v>
                </c:pt>
                <c:pt idx="63">
                  <c:v>54.177135877447817</c:v>
                </c:pt>
                <c:pt idx="64">
                  <c:v>54.200559765221058</c:v>
                </c:pt>
                <c:pt idx="65">
                  <c:v>54.223257411855442</c:v>
                </c:pt>
                <c:pt idx="66">
                  <c:v>54.245262045664262</c:v>
                </c:pt>
                <c:pt idx="67">
                  <c:v>54.266604900108426</c:v>
                </c:pt>
                <c:pt idx="68">
                  <c:v>54.287315361155599</c:v>
                </c:pt>
                <c:pt idx="69">
                  <c:v>54.307421101777592</c:v>
                </c:pt>
                <c:pt idx="70">
                  <c:v>54.326948204876487</c:v>
                </c:pt>
                <c:pt idx="71">
                  <c:v>54.345921275782906</c:v>
                </c:pt>
                <c:pt idx="72">
                  <c:v>54.364363545343913</c:v>
                </c:pt>
                <c:pt idx="73">
                  <c:v>54.38229696450513</c:v>
                </c:pt>
                <c:pt idx="74">
                  <c:v>54.399742291194485</c:v>
                </c:pt>
                <c:pt idx="75">
                  <c:v>54.416719170228134</c:v>
                </c:pt>
                <c:pt idx="76">
                  <c:v>54.433246206883311</c:v>
                </c:pt>
                <c:pt idx="77">
                  <c:v>54.449341034715786</c:v>
                </c:pt>
                <c:pt idx="78">
                  <c:v>54.465020378139982</c:v>
                </c:pt>
                <c:pt idx="79">
                  <c:v>54.480300110237316</c:v>
                </c:pt>
                <c:pt idx="80">
                  <c:v>54.495195306211826</c:v>
                </c:pt>
                <c:pt idx="81">
                  <c:v>54.509720292870277</c:v>
                </c:pt>
                <c:pt idx="82">
                  <c:v>54.523888694467409</c:v>
                </c:pt>
                <c:pt idx="83">
                  <c:v>54.537713475223818</c:v>
                </c:pt>
                <c:pt idx="84">
                  <c:v>54.551206978794781</c:v>
                </c:pt>
                <c:pt idx="85">
                  <c:v>54.564380964941776</c:v>
                </c:pt>
                <c:pt idx="86">
                  <c:v>54.57724664363554</c:v>
                </c:pt>
                <c:pt idx="87">
                  <c:v>54.589814706797483</c:v>
                </c:pt>
                <c:pt idx="88">
                  <c:v>54.602095357868507</c:v>
                </c:pt>
                <c:pt idx="89">
                  <c:v>54.614098339376341</c:v>
                </c:pt>
                <c:pt idx="90">
                  <c:v>54.625832958657817</c:v>
                </c:pt>
                <c:pt idx="91">
                  <c:v>54.637308111878205</c:v>
                </c:pt>
                <c:pt idx="92">
                  <c:v>54.648532306478032</c:v>
                </c:pt>
                <c:pt idx="93">
                  <c:v>54.659513682165915</c:v>
                </c:pt>
                <c:pt idx="94">
                  <c:v>54.670260030565956</c:v>
                </c:pt>
                <c:pt idx="95">
                  <c:v>54.68077881361954</c:v>
                </c:pt>
                <c:pt idx="96">
                  <c:v>54.691077180832288</c:v>
                </c:pt>
                <c:pt idx="97">
                  <c:v>54.701161985450085</c:v>
                </c:pt>
                <c:pt idx="98">
                  <c:v>54.711039799640702</c:v>
                </c:pt>
                <c:pt idx="99">
                  <c:v>54.720716928751912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3"/>
          <c:order val="163"/>
          <c:spPr>
            <a:ln w="12700">
              <a:solidFill>
                <a:srgbClr val="0066CC"/>
              </a:solidFill>
              <a:prstDash val="sysDash"/>
            </a:ln>
          </c:spPr>
          <c:marker>
            <c:symbol val="none"/>
          </c:marker>
          <c:val>
            <c:numRef>
              <c:f>[1]Hoja1!$B$177:$GS$177</c:f>
              <c:numCache>
                <c:formatCode>General</c:formatCode>
                <c:ptCount val="200"/>
                <c:pt idx="0">
                  <c:v>0</c:v>
                </c:pt>
                <c:pt idx="1">
                  <c:v>12.087124531115533</c:v>
                </c:pt>
                <c:pt idx="2">
                  <c:v>22.16078701936075</c:v>
                </c:pt>
                <c:pt idx="3">
                  <c:v>29.661842402796484</c:v>
                </c:pt>
                <c:pt idx="4">
                  <c:v>35.038998429449627</c:v>
                </c:pt>
                <c:pt idx="5">
                  <c:v>38.914771444595004</c:v>
                </c:pt>
                <c:pt idx="6">
                  <c:v>41.772687291958235</c:v>
                </c:pt>
                <c:pt idx="7">
                  <c:v>43.937522172491391</c:v>
                </c:pt>
                <c:pt idx="8">
                  <c:v>45.620293657890279</c:v>
                </c:pt>
                <c:pt idx="9">
                  <c:v>46.958975097612587</c:v>
                </c:pt>
                <c:pt idx="10">
                  <c:v>48.04564586966012</c:v>
                </c:pt>
                <c:pt idx="11">
                  <c:v>48.943292359664596</c:v>
                </c:pt>
                <c:pt idx="12">
                  <c:v>49.696084608999946</c:v>
                </c:pt>
                <c:pt idx="13">
                  <c:v>50.335732884705514</c:v>
                </c:pt>
                <c:pt idx="14">
                  <c:v>50.885498005860022</c:v>
                </c:pt>
                <c:pt idx="15">
                  <c:v>51.362779126249038</c:v>
                </c:pt>
                <c:pt idx="16">
                  <c:v>51.780822055715113</c:v>
                </c:pt>
                <c:pt idx="17">
                  <c:v>52.1498719769221</c:v>
                </c:pt>
                <c:pt idx="18">
                  <c:v>52.477967417811811</c:v>
                </c:pt>
                <c:pt idx="19">
                  <c:v>52.771497660485899</c:v>
                </c:pt>
                <c:pt idx="20">
                  <c:v>53.035601019280861</c:v>
                </c:pt>
                <c:pt idx="21">
                  <c:v>53.274454064714824</c:v>
                </c:pt>
                <c:pt idx="22">
                  <c:v>53.491484807209119</c:v>
                </c:pt>
                <c:pt idx="23">
                  <c:v>53.689532002780709</c:v>
                </c:pt>
                <c:pt idx="24">
                  <c:v>53.870965712024166</c:v>
                </c:pt>
                <c:pt idx="25">
                  <c:v>54.037779607719443</c:v>
                </c:pt>
                <c:pt idx="26">
                  <c:v>54.191662418697234</c:v>
                </c:pt>
                <c:pt idx="27">
                  <c:v>54.334053781875369</c:v>
                </c:pt>
                <c:pt idx="28">
                  <c:v>54.466188312977849</c:v>
                </c:pt>
                <c:pt idx="29">
                  <c:v>54.589130683212076</c:v>
                </c:pt>
                <c:pt idx="30">
                  <c:v>54.703803763572459</c:v>
                </c:pt>
                <c:pt idx="31">
                  <c:v>54.811011377719595</c:v>
                </c:pt>
                <c:pt idx="32">
                  <c:v>54.911456826499169</c:v>
                </c:pt>
                <c:pt idx="33">
                  <c:v>55.005758070038873</c:v>
                </c:pt>
                <c:pt idx="34">
                  <c:v>55.094460248111048</c:v>
                </c:pt>
                <c:pt idx="35">
                  <c:v>55.178046066011959</c:v>
                </c:pt>
                <c:pt idx="36">
                  <c:v>55.256944457494605</c:v>
                </c:pt>
                <c:pt idx="37">
                  <c:v>55.331537848301686</c:v>
                </c:pt>
                <c:pt idx="38">
                  <c:v>55.402168276410578</c:v>
                </c:pt>
                <c:pt idx="39">
                  <c:v>55.469142573035889</c:v>
                </c:pt>
                <c:pt idx="40">
                  <c:v>55.53273676795299</c:v>
                </c:pt>
                <c:pt idx="41">
                  <c:v>55.593199851018781</c:v>
                </c:pt>
                <c:pt idx="42">
                  <c:v>55.650756996806351</c:v>
                </c:pt>
                <c:pt idx="43">
                  <c:v>55.705612339491239</c:v>
                </c:pt>
                <c:pt idx="44">
                  <c:v>55.757951369362395</c:v>
                </c:pt>
                <c:pt idx="45">
                  <c:v>55.807943009698462</c:v>
                </c:pt>
                <c:pt idx="46">
                  <c:v>55.855741422573004</c:v>
                </c:pt>
                <c:pt idx="47">
                  <c:v>55.901487583914196</c:v>
                </c:pt>
                <c:pt idx="48">
                  <c:v>55.94531066144225</c:v>
                </c:pt>
                <c:pt idx="49">
                  <c:v>55.987329223632145</c:v>
                </c:pt>
                <c:pt idx="50">
                  <c:v>56.027652303354607</c:v>
                </c:pt>
                <c:pt idx="51">
                  <c:v>56.066380336144135</c:v>
                </c:pt>
                <c:pt idx="52">
                  <c:v>56.103605989978085</c:v>
                </c:pt>
                <c:pt idx="53">
                  <c:v>56.139414900904711</c:v>
                </c:pt>
                <c:pt idx="54">
                  <c:v>56.173886326735747</c:v>
                </c:pt>
                <c:pt idx="55">
                  <c:v>56.20709372924258</c:v>
                </c:pt>
                <c:pt idx="56">
                  <c:v>56.239105293804919</c:v>
                </c:pt>
                <c:pt idx="57">
                  <c:v>56.269984394203746</c:v>
                </c:pt>
                <c:pt idx="58">
                  <c:v>56.299790009190332</c:v>
                </c:pt>
                <c:pt idx="59">
                  <c:v>56.328577096562505</c:v>
                </c:pt>
                <c:pt idx="60">
                  <c:v>56.356396929715189</c:v>
                </c:pt>
                <c:pt idx="61">
                  <c:v>56.383297400980283</c:v>
                </c:pt>
                <c:pt idx="62">
                  <c:v>56.409323295513509</c:v>
                </c:pt>
                <c:pt idx="63">
                  <c:v>56.434516539008143</c:v>
                </c:pt>
                <c:pt idx="64">
                  <c:v>56.458916422105276</c:v>
                </c:pt>
                <c:pt idx="65">
                  <c:v>56.482559804016084</c:v>
                </c:pt>
                <c:pt idx="66">
                  <c:v>56.505481297566938</c:v>
                </c:pt>
                <c:pt idx="67">
                  <c:v>56.527713437612945</c:v>
                </c:pt>
                <c:pt idx="68">
                  <c:v>56.549286834537085</c:v>
                </c:pt>
                <c:pt idx="69">
                  <c:v>56.570230314351662</c:v>
                </c:pt>
                <c:pt idx="70">
                  <c:v>56.590571046746341</c:v>
                </c:pt>
                <c:pt idx="71">
                  <c:v>56.610334662273857</c:v>
                </c:pt>
                <c:pt idx="72">
                  <c:v>56.629545359733243</c:v>
                </c:pt>
                <c:pt idx="73">
                  <c:v>56.648226004692845</c:v>
                </c:pt>
                <c:pt idx="74">
                  <c:v>56.666398219994257</c:v>
                </c:pt>
                <c:pt idx="75">
                  <c:v>56.68408246898764</c:v>
                </c:pt>
                <c:pt idx="76">
                  <c:v>56.701298132170116</c:v>
                </c:pt>
                <c:pt idx="77">
                  <c:v>56.718063577828943</c:v>
                </c:pt>
                <c:pt idx="78">
                  <c:v>56.734396227229148</c:v>
                </c:pt>
                <c:pt idx="79">
                  <c:v>56.750312614830541</c:v>
                </c:pt>
                <c:pt idx="80">
                  <c:v>56.765828443970655</c:v>
                </c:pt>
                <c:pt idx="81">
                  <c:v>56.780958638406538</c:v>
                </c:pt>
                <c:pt idx="82">
                  <c:v>56.795717390070216</c:v>
                </c:pt>
                <c:pt idx="83">
                  <c:v>56.810118203358144</c:v>
                </c:pt>
                <c:pt idx="84">
                  <c:v>56.824173936244563</c:v>
                </c:pt>
                <c:pt idx="85">
                  <c:v>56.837896838481022</c:v>
                </c:pt>
                <c:pt idx="86">
                  <c:v>56.851298587120354</c:v>
                </c:pt>
                <c:pt idx="87">
                  <c:v>56.864390319580707</c:v>
                </c:pt>
                <c:pt idx="88">
                  <c:v>56.877182664446359</c:v>
                </c:pt>
                <c:pt idx="89">
                  <c:v>56.889685770183689</c:v>
                </c:pt>
                <c:pt idx="90">
                  <c:v>56.901909331935222</c:v>
                </c:pt>
                <c:pt idx="91">
                  <c:v>56.913862616539795</c:v>
                </c:pt>
                <c:pt idx="92">
                  <c:v>56.925554485914617</c:v>
                </c:pt>
                <c:pt idx="93">
                  <c:v>56.936993418922825</c:v>
                </c:pt>
                <c:pt idx="94">
                  <c:v>56.948187531839537</c:v>
                </c:pt>
                <c:pt idx="95">
                  <c:v>56.959144597520357</c:v>
                </c:pt>
                <c:pt idx="96">
                  <c:v>56.969872063366971</c:v>
                </c:pt>
                <c:pt idx="97">
                  <c:v>56.98037706817717</c:v>
                </c:pt>
                <c:pt idx="98">
                  <c:v>56.990666457959065</c:v>
                </c:pt>
                <c:pt idx="99">
                  <c:v>57.00074680078324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4"/>
          <c:order val="164"/>
          <c:spPr>
            <a:ln w="12700">
              <a:solidFill>
                <a:srgbClr val="CCCCFF"/>
              </a:solidFill>
              <a:prstDash val="sysDash"/>
            </a:ln>
          </c:spPr>
          <c:marker>
            <c:symbol val="none"/>
          </c:marker>
          <c:val>
            <c:numRef>
              <c:f>[1]Hoja1!$B$178:$GS$178</c:f>
              <c:numCache>
                <c:formatCode>General</c:formatCode>
                <c:ptCount val="200"/>
                <c:pt idx="0">
                  <c:v>0</c:v>
                </c:pt>
                <c:pt idx="1">
                  <c:v>12.570609512360154</c:v>
                </c:pt>
                <c:pt idx="2">
                  <c:v>23.04721850013518</c:v>
                </c:pt>
                <c:pt idx="3">
                  <c:v>30.848316098908345</c:v>
                </c:pt>
                <c:pt idx="4">
                  <c:v>36.440558366627613</c:v>
                </c:pt>
                <c:pt idx="5">
                  <c:v>40.471362302378807</c:v>
                </c:pt>
                <c:pt idx="6">
                  <c:v>43.44359478363657</c:v>
                </c:pt>
                <c:pt idx="7">
                  <c:v>45.695023059391048</c:v>
                </c:pt>
                <c:pt idx="8">
                  <c:v>47.44510540420589</c:v>
                </c:pt>
                <c:pt idx="9">
                  <c:v>48.837334101517087</c:v>
                </c:pt>
                <c:pt idx="10">
                  <c:v>49.967471704446524</c:v>
                </c:pt>
                <c:pt idx="11">
                  <c:v>50.901024054051177</c:v>
                </c:pt>
                <c:pt idx="12">
                  <c:v>51.683927993359944</c:v>
                </c:pt>
                <c:pt idx="13">
                  <c:v>52.34916220009373</c:v>
                </c:pt>
                <c:pt idx="14">
                  <c:v>52.920917926094425</c:v>
                </c:pt>
                <c:pt idx="15">
                  <c:v>53.417290291298997</c:v>
                </c:pt>
                <c:pt idx="16">
                  <c:v>53.852054937943713</c:v>
                </c:pt>
                <c:pt idx="17">
                  <c:v>54.235866855998985</c:v>
                </c:pt>
                <c:pt idx="18">
                  <c:v>54.577086114524285</c:v>
                </c:pt>
                <c:pt idx="19">
                  <c:v>54.882357566905334</c:v>
                </c:pt>
                <c:pt idx="20">
                  <c:v>55.157025060052099</c:v>
                </c:pt>
                <c:pt idx="21">
                  <c:v>55.405432227303415</c:v>
                </c:pt>
                <c:pt idx="22">
                  <c:v>55.631144199497484</c:v>
                </c:pt>
                <c:pt idx="23">
                  <c:v>55.837113282891941</c:v>
                </c:pt>
                <c:pt idx="24">
                  <c:v>56.025804340505132</c:v>
                </c:pt>
                <c:pt idx="25">
                  <c:v>56.199290792028222</c:v>
                </c:pt>
                <c:pt idx="26">
                  <c:v>56.359328915445118</c:v>
                </c:pt>
                <c:pt idx="27">
                  <c:v>56.507415933150384</c:v>
                </c:pt>
                <c:pt idx="28">
                  <c:v>56.644835845496964</c:v>
                </c:pt>
                <c:pt idx="29">
                  <c:v>56.772695910540563</c:v>
                </c:pt>
                <c:pt idx="30">
                  <c:v>56.891955914115357</c:v>
                </c:pt>
                <c:pt idx="31">
                  <c:v>57.003451832828382</c:v>
                </c:pt>
                <c:pt idx="32">
                  <c:v>57.107915099559136</c:v>
                </c:pt>
                <c:pt idx="33">
                  <c:v>57.205988392840425</c:v>
                </c:pt>
                <c:pt idx="34">
                  <c:v>57.298238658035494</c:v>
                </c:pt>
                <c:pt idx="35">
                  <c:v>57.385167908652441</c:v>
                </c:pt>
                <c:pt idx="36">
                  <c:v>57.467222235794388</c:v>
                </c:pt>
                <c:pt idx="37">
                  <c:v>57.544799362233753</c:v>
                </c:pt>
                <c:pt idx="38">
                  <c:v>57.618255007466999</c:v>
                </c:pt>
                <c:pt idx="39">
                  <c:v>57.687908275957327</c:v>
                </c:pt>
                <c:pt idx="40">
                  <c:v>57.754046238671108</c:v>
                </c:pt>
                <c:pt idx="41">
                  <c:v>57.816927845059531</c:v>
                </c:pt>
                <c:pt idx="42">
                  <c:v>57.876787276678606</c:v>
                </c:pt>
                <c:pt idx="43">
                  <c:v>57.933836833070892</c:v>
                </c:pt>
                <c:pt idx="44">
                  <c:v>57.988269424136888</c:v>
                </c:pt>
                <c:pt idx="45">
                  <c:v>58.040260730086402</c:v>
                </c:pt>
                <c:pt idx="46">
                  <c:v>58.089971079475923</c:v>
                </c:pt>
                <c:pt idx="47">
                  <c:v>58.137547087270761</c:v>
                </c:pt>
                <c:pt idx="48">
                  <c:v>58.183123087899936</c:v>
                </c:pt>
                <c:pt idx="49">
                  <c:v>58.226822392577432</c:v>
                </c:pt>
                <c:pt idx="50">
                  <c:v>58.268758395488796</c:v>
                </c:pt>
                <c:pt idx="51">
                  <c:v>58.3090355495899</c:v>
                </c:pt>
                <c:pt idx="52">
                  <c:v>58.347750229577208</c:v>
                </c:pt>
                <c:pt idx="53">
                  <c:v>58.384991496940899</c:v>
                </c:pt>
                <c:pt idx="54">
                  <c:v>58.42084177980518</c:v>
                </c:pt>
                <c:pt idx="55">
                  <c:v>58.455377478412288</c:v>
                </c:pt>
                <c:pt idx="56">
                  <c:v>58.488669505557112</c:v>
                </c:pt>
                <c:pt idx="57">
                  <c:v>58.520783769971899</c:v>
                </c:pt>
                <c:pt idx="58">
                  <c:v>58.551781609557942</c:v>
                </c:pt>
                <c:pt idx="59">
                  <c:v>58.581720180425009</c:v>
                </c:pt>
                <c:pt idx="60">
                  <c:v>58.610652806903801</c:v>
                </c:pt>
                <c:pt idx="61">
                  <c:v>58.638629297019492</c:v>
                </c:pt>
                <c:pt idx="62">
                  <c:v>58.665696227334045</c:v>
                </c:pt>
                <c:pt idx="63">
                  <c:v>58.691897200568469</c:v>
                </c:pt>
                <c:pt idx="64">
                  <c:v>58.717273078989486</c:v>
                </c:pt>
                <c:pt idx="65">
                  <c:v>58.741862196176726</c:v>
                </c:pt>
                <c:pt idx="66">
                  <c:v>58.765700549469614</c:v>
                </c:pt>
                <c:pt idx="67">
                  <c:v>58.788821975117465</c:v>
                </c:pt>
                <c:pt idx="68">
                  <c:v>58.811258307918564</c:v>
                </c:pt>
                <c:pt idx="69">
                  <c:v>58.833039526925731</c:v>
                </c:pt>
                <c:pt idx="70">
                  <c:v>58.854193888616194</c:v>
                </c:pt>
                <c:pt idx="71">
                  <c:v>58.874748048764815</c:v>
                </c:pt>
                <c:pt idx="72">
                  <c:v>58.894727174122572</c:v>
                </c:pt>
                <c:pt idx="73">
                  <c:v>58.914155044880559</c:v>
                </c:pt>
                <c:pt idx="74">
                  <c:v>58.933054148794028</c:v>
                </c:pt>
                <c:pt idx="75">
                  <c:v>58.951445767747146</c:v>
                </c:pt>
                <c:pt idx="76">
                  <c:v>58.969350057456921</c:v>
                </c:pt>
                <c:pt idx="77">
                  <c:v>58.986786120942099</c:v>
                </c:pt>
                <c:pt idx="78">
                  <c:v>59.003772076318313</c:v>
                </c:pt>
                <c:pt idx="79">
                  <c:v>59.020325119423759</c:v>
                </c:pt>
                <c:pt idx="80">
                  <c:v>59.036461581729483</c:v>
                </c:pt>
                <c:pt idx="81">
                  <c:v>59.0521969839428</c:v>
                </c:pt>
                <c:pt idx="82">
                  <c:v>59.067546085673023</c:v>
                </c:pt>
                <c:pt idx="83">
                  <c:v>59.08252293149247</c:v>
                </c:pt>
                <c:pt idx="84">
                  <c:v>59.097140893694345</c:v>
                </c:pt>
                <c:pt idx="85">
                  <c:v>59.111412712020261</c:v>
                </c:pt>
                <c:pt idx="86">
                  <c:v>59.125350530605168</c:v>
                </c:pt>
                <c:pt idx="87">
                  <c:v>59.138965932363938</c:v>
                </c:pt>
                <c:pt idx="88">
                  <c:v>59.152269971024211</c:v>
                </c:pt>
                <c:pt idx="89">
                  <c:v>59.165273200991038</c:v>
                </c:pt>
                <c:pt idx="90">
                  <c:v>59.177985705212635</c:v>
                </c:pt>
                <c:pt idx="91">
                  <c:v>59.190417121201385</c:v>
                </c:pt>
                <c:pt idx="92">
                  <c:v>59.202576665351202</c:v>
                </c:pt>
                <c:pt idx="93">
                  <c:v>59.214473155679741</c:v>
                </c:pt>
                <c:pt idx="94">
                  <c:v>59.226115033113118</c:v>
                </c:pt>
                <c:pt idx="95">
                  <c:v>59.237510381421167</c:v>
                </c:pt>
                <c:pt idx="96">
                  <c:v>59.248666945901647</c:v>
                </c:pt>
                <c:pt idx="97">
                  <c:v>59.259592150904261</c:v>
                </c:pt>
                <c:pt idx="98">
                  <c:v>59.270293116277422</c:v>
                </c:pt>
                <c:pt idx="99">
                  <c:v>59.280776672814575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5"/>
          <c:order val="165"/>
          <c:spPr>
            <a:ln w="12700">
              <a:solidFill>
                <a:srgbClr val="000080"/>
              </a:solidFill>
              <a:prstDash val="lgDashDot"/>
            </a:ln>
          </c:spPr>
          <c:marker>
            <c:symbol val="none"/>
          </c:marker>
          <c:val>
            <c:numRef>
              <c:f>[1]Hoja1!$B$179:$GS$179</c:f>
              <c:numCache>
                <c:formatCode>General</c:formatCode>
                <c:ptCount val="200"/>
                <c:pt idx="0">
                  <c:v>0</c:v>
                </c:pt>
                <c:pt idx="1">
                  <c:v>10.156673447961552</c:v>
                </c:pt>
                <c:pt idx="2">
                  <c:v>17.069456829323201</c:v>
                </c:pt>
                <c:pt idx="3">
                  <c:v>21.215511510154798</c:v>
                </c:pt>
                <c:pt idx="4">
                  <c:v>23.781237705591284</c:v>
                </c:pt>
                <c:pt idx="5">
                  <c:v>25.474485914318652</c:v>
                </c:pt>
                <c:pt idx="6">
                  <c:v>26.659749266850252</c:v>
                </c:pt>
                <c:pt idx="7">
                  <c:v>27.529996146759313</c:v>
                </c:pt>
                <c:pt idx="8">
                  <c:v>28.193652679263888</c:v>
                </c:pt>
                <c:pt idx="9">
                  <c:v>28.715351235891323</c:v>
                </c:pt>
                <c:pt idx="10">
                  <c:v>29.135670614196314</c:v>
                </c:pt>
                <c:pt idx="11">
                  <c:v>29.481237949633005</c:v>
                </c:pt>
                <c:pt idx="12">
                  <c:v>29.770191241681982</c:v>
                </c:pt>
                <c:pt idx="13">
                  <c:v>30.015284971390006</c:v>
                </c:pt>
                <c:pt idx="14">
                  <c:v>30.225735551021906</c:v>
                </c:pt>
                <c:pt idx="15">
                  <c:v>30.408361192966044</c:v>
                </c:pt>
                <c:pt idx="16">
                  <c:v>30.568310204359374</c:v>
                </c:pt>
                <c:pt idx="17">
                  <c:v>30.709540353882396</c:v>
                </c:pt>
                <c:pt idx="18">
                  <c:v>30.835142779083348</c:v>
                </c:pt>
                <c:pt idx="19">
                  <c:v>30.947566003520539</c:v>
                </c:pt>
                <c:pt idx="20">
                  <c:v>31.048774119215402</c:v>
                </c:pt>
                <c:pt idx="21">
                  <c:v>31.140360580957221</c:v>
                </c:pt>
                <c:pt idx="22">
                  <c:v>31.223631453282568</c:v>
                </c:pt>
                <c:pt idx="23">
                  <c:v>31.299667242311607</c:v>
                </c:pt>
                <c:pt idx="24">
                  <c:v>31.369369459992708</c:v>
                </c:pt>
                <c:pt idx="25">
                  <c:v>31.433496135440439</c:v>
                </c:pt>
                <c:pt idx="26">
                  <c:v>31.492689211559185</c:v>
                </c:pt>
                <c:pt idx="27">
                  <c:v>31.547495906870012</c:v>
                </c:pt>
                <c:pt idx="28">
                  <c:v>31.598385535786662</c:v>
                </c:pt>
                <c:pt idx="29">
                  <c:v>31.645762873426822</c:v>
                </c:pt>
                <c:pt idx="30">
                  <c:v>31.68997886447023</c:v>
                </c:pt>
                <c:pt idx="31">
                  <c:v>31.731339271228144</c:v>
                </c:pt>
                <c:pt idx="32">
                  <c:v>31.77011170860013</c:v>
                </c:pt>
                <c:pt idx="33">
                  <c:v>31.806531405935786</c:v>
                </c:pt>
                <c:pt idx="34">
                  <c:v>31.840805956401539</c:v>
                </c:pt>
                <c:pt idx="35">
                  <c:v>31.873119255288447</c:v>
                </c:pt>
                <c:pt idx="36">
                  <c:v>31.903634784209896</c:v>
                </c:pt>
                <c:pt idx="37">
                  <c:v>31.932498364396597</c:v>
                </c:pt>
                <c:pt idx="38">
                  <c:v>31.959840476493902</c:v>
                </c:pt>
                <c:pt idx="39">
                  <c:v>31.985778224382358</c:v>
                </c:pt>
                <c:pt idx="40">
                  <c:v>32.010417005107477</c:v>
                </c:pt>
                <c:pt idx="41">
                  <c:v>32.033851934940458</c:v>
                </c:pt>
                <c:pt idx="42">
                  <c:v>32.056169072099394</c:v>
                </c:pt>
                <c:pt idx="43">
                  <c:v>32.077446469147276</c:v>
                </c:pt>
                <c:pt idx="44">
                  <c:v>32.097755082099127</c:v>
                </c:pt>
                <c:pt idx="45">
                  <c:v>32.117159558479699</c:v>
                </c:pt>
                <c:pt idx="46">
                  <c:v>32.135718922715554</c:v>
                </c:pt>
                <c:pt idx="47">
                  <c:v>32.153487174124464</c:v>
                </c:pt>
                <c:pt idx="48">
                  <c:v>32.170513810227341</c:v>
                </c:pt>
                <c:pt idx="49">
                  <c:v>32.186844286034471</c:v>
                </c:pt>
                <c:pt idx="50">
                  <c:v>32.202520418257734</c:v>
                </c:pt>
                <c:pt idx="51">
                  <c:v>32.217580741998184</c:v>
                </c:pt>
                <c:pt idx="52">
                  <c:v>32.23206082629958</c:v>
                </c:pt>
                <c:pt idx="53">
                  <c:v>32.245993553994957</c:v>
                </c:pt>
                <c:pt idx="54">
                  <c:v>32.259409370470685</c:v>
                </c:pt>
                <c:pt idx="55">
                  <c:v>32.272336505300764</c:v>
                </c:pt>
                <c:pt idx="56">
                  <c:v>32.284801170140035</c:v>
                </c:pt>
                <c:pt idx="57">
                  <c:v>32.296827735789932</c:v>
                </c:pt>
                <c:pt idx="58">
                  <c:v>32.308438890949148</c:v>
                </c:pt>
                <c:pt idx="59">
                  <c:v>32.319655784820831</c:v>
                </c:pt>
                <c:pt idx="60">
                  <c:v>32.330498155459182</c:v>
                </c:pt>
                <c:pt idx="61">
                  <c:v>32.340984445491067</c:v>
                </c:pt>
                <c:pt idx="62">
                  <c:v>32.351131906637768</c:v>
                </c:pt>
                <c:pt idx="63">
                  <c:v>32.360956694280887</c:v>
                </c:pt>
                <c:pt idx="64">
                  <c:v>32.37047395316111</c:v>
                </c:pt>
                <c:pt idx="65">
                  <c:v>32.379697895164682</c:v>
                </c:pt>
                <c:pt idx="66">
                  <c:v>32.388641870036594</c:v>
                </c:pt>
                <c:pt idx="67">
                  <c:v>32.397318429759437</c:v>
                </c:pt>
                <c:pt idx="68">
                  <c:v>32.405739387250044</c:v>
                </c:pt>
                <c:pt idx="69">
                  <c:v>32.413915869950365</c:v>
                </c:pt>
                <c:pt idx="70">
                  <c:v>32.421858368823052</c:v>
                </c:pt>
                <c:pt idx="71">
                  <c:v>32.429576783205057</c:v>
                </c:pt>
                <c:pt idx="72">
                  <c:v>32.437080461921859</c:v>
                </c:pt>
                <c:pt idx="73">
                  <c:v>32.444378241020914</c:v>
                </c:pt>
                <c:pt idx="74">
                  <c:v>32.451478478444244</c:v>
                </c:pt>
                <c:pt idx="75">
                  <c:v>32.458389085925987</c:v>
                </c:pt>
                <c:pt idx="76">
                  <c:v>32.465117558370331</c:v>
                </c:pt>
                <c:pt idx="77">
                  <c:v>32.471671000939196</c:v>
                </c:pt>
                <c:pt idx="78">
                  <c:v>32.47805615405511</c:v>
                </c:pt>
                <c:pt idx="79">
                  <c:v>32.484279416504066</c:v>
                </c:pt>
                <c:pt idx="80">
                  <c:v>32.490346866804771</c:v>
                </c:pt>
                <c:pt idx="81">
                  <c:v>32.496264282994026</c:v>
                </c:pt>
                <c:pt idx="82">
                  <c:v>32.502037160963567</c:v>
                </c:pt>
                <c:pt idx="83">
                  <c:v>32.507670731470583</c:v>
                </c:pt>
                <c:pt idx="84">
                  <c:v>32.513169975932449</c:v>
                </c:pt>
                <c:pt idx="85">
                  <c:v>32.518539641105782</c:v>
                </c:pt>
                <c:pt idx="86">
                  <c:v>32.523784252740924</c:v>
                </c:pt>
                <c:pt idx="87">
                  <c:v>32.528908128293885</c:v>
                </c:pt>
                <c:pt idx="88">
                  <c:v>32.533915388771256</c:v>
                </c:pt>
                <c:pt idx="89">
                  <c:v>32.538809969775855</c:v>
                </c:pt>
                <c:pt idx="90">
                  <c:v>32.543595631815656</c:v>
                </c:pt>
                <c:pt idx="91">
                  <c:v>32.548275969932511</c:v>
                </c:pt>
                <c:pt idx="92">
                  <c:v>32.552854422702488</c:v>
                </c:pt>
                <c:pt idx="93">
                  <c:v>32.557334280655105</c:v>
                </c:pt>
                <c:pt idx="94">
                  <c:v>32.561718694154926</c:v>
                </c:pt>
                <c:pt idx="95">
                  <c:v>32.566010680784885</c:v>
                </c:pt>
                <c:pt idx="96">
                  <c:v>32.570213132267916</c:v>
                </c:pt>
                <c:pt idx="97">
                  <c:v>32.574328820960133</c:v>
                </c:pt>
                <c:pt idx="98">
                  <c:v>32.578360405946171</c:v>
                </c:pt>
                <c:pt idx="99">
                  <c:v>32.582310438764878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6"/>
          <c:order val="166"/>
          <c:spPr>
            <a:ln w="12700">
              <a:solidFill>
                <a:srgbClr val="FF00FF"/>
              </a:solidFill>
              <a:prstDash val="lgDashDot"/>
            </a:ln>
          </c:spPr>
          <c:marker>
            <c:symbol val="none"/>
          </c:marker>
          <c:val>
            <c:numRef>
              <c:f>[1]Hoja1!$B$180:$GS$180</c:f>
              <c:numCache>
                <c:formatCode>General</c:formatCode>
                <c:ptCount val="200"/>
                <c:pt idx="0">
                  <c:v>0</c:v>
                </c:pt>
                <c:pt idx="1">
                  <c:v>10.618340422868895</c:v>
                </c:pt>
                <c:pt idx="2">
                  <c:v>17.845341230656075</c:v>
                </c:pt>
                <c:pt idx="3">
                  <c:v>22.179852942434561</c:v>
                </c:pt>
                <c:pt idx="4">
                  <c:v>24.862203055845434</c:v>
                </c:pt>
                <c:pt idx="5">
                  <c:v>26.632417092242228</c:v>
                </c:pt>
                <c:pt idx="6">
                  <c:v>27.871556051707081</c:v>
                </c:pt>
                <c:pt idx="7">
                  <c:v>28.781359607975645</c:v>
                </c:pt>
                <c:pt idx="8">
                  <c:v>29.475182346503153</c:v>
                </c:pt>
                <c:pt idx="9">
                  <c:v>30.020594473886383</c:v>
                </c:pt>
                <c:pt idx="10">
                  <c:v>30.460019278477965</c:v>
                </c:pt>
                <c:pt idx="11">
                  <c:v>30.821294220070868</c:v>
                </c:pt>
                <c:pt idx="12">
                  <c:v>31.123381752667527</c:v>
                </c:pt>
                <c:pt idx="13">
                  <c:v>31.379616106453188</c:v>
                </c:pt>
                <c:pt idx="14">
                  <c:v>31.5996326215229</c:v>
                </c:pt>
                <c:pt idx="15">
                  <c:v>31.790559429009956</c:v>
                </c:pt>
                <c:pt idx="16">
                  <c:v>31.957778850012076</c:v>
                </c:pt>
                <c:pt idx="17">
                  <c:v>32.10542855178614</c:v>
                </c:pt>
                <c:pt idx="18">
                  <c:v>32.236740178132592</c:v>
                </c:pt>
                <c:pt idx="19">
                  <c:v>32.354273549135108</c:v>
                </c:pt>
                <c:pt idx="20">
                  <c:v>32.460082033725193</c:v>
                </c:pt>
                <c:pt idx="21">
                  <c:v>32.555831516455278</c:v>
                </c:pt>
                <c:pt idx="22">
                  <c:v>32.642887428431777</c:v>
                </c:pt>
                <c:pt idx="23">
                  <c:v>32.722379389689408</c:v>
                </c:pt>
                <c:pt idx="24">
                  <c:v>32.795249889992377</c:v>
                </c:pt>
                <c:pt idx="25">
                  <c:v>32.862291414324098</c:v>
                </c:pt>
                <c:pt idx="26">
                  <c:v>32.924175084811878</c:v>
                </c:pt>
                <c:pt idx="27">
                  <c:v>32.981472993545921</c:v>
                </c:pt>
                <c:pt idx="28">
                  <c:v>33.034675787413327</c:v>
                </c:pt>
                <c:pt idx="29">
                  <c:v>33.084206640400765</c:v>
                </c:pt>
                <c:pt idx="30">
                  <c:v>33.13043244921888</c:v>
                </c:pt>
                <c:pt idx="31">
                  <c:v>33.173672874465787</c:v>
                </c:pt>
                <c:pt idx="32">
                  <c:v>33.214207695354681</c:v>
                </c:pt>
                <c:pt idx="33">
                  <c:v>33.252282833478318</c:v>
                </c:pt>
                <c:pt idx="34">
                  <c:v>33.288115318056157</c:v>
                </c:pt>
                <c:pt idx="35">
                  <c:v>33.321897403256102</c:v>
                </c:pt>
                <c:pt idx="36">
                  <c:v>33.353800001673982</c:v>
                </c:pt>
                <c:pt idx="37">
                  <c:v>33.383975562778261</c:v>
                </c:pt>
                <c:pt idx="38">
                  <c:v>33.412560498152715</c:v>
                </c:pt>
                <c:pt idx="39">
                  <c:v>33.439677234581552</c:v>
                </c:pt>
                <c:pt idx="40">
                  <c:v>33.465435959885092</c:v>
                </c:pt>
                <c:pt idx="41">
                  <c:v>33.489936113801392</c:v>
                </c:pt>
                <c:pt idx="42">
                  <c:v>33.513267666285728</c:v>
                </c:pt>
                <c:pt idx="43">
                  <c:v>33.535512217744881</c:v>
                </c:pt>
                <c:pt idx="44">
                  <c:v>33.556743949467275</c:v>
                </c:pt>
                <c:pt idx="45">
                  <c:v>33.577030447501507</c:v>
                </c:pt>
                <c:pt idx="46">
                  <c:v>33.596433419202619</c:v>
                </c:pt>
                <c:pt idx="47">
                  <c:v>33.615009318402855</c:v>
                </c:pt>
                <c:pt idx="48">
                  <c:v>33.632809892510402</c:v>
                </c:pt>
                <c:pt idx="49">
                  <c:v>33.649882662672404</c:v>
                </c:pt>
                <c:pt idx="50">
                  <c:v>33.666271346360361</c:v>
                </c:pt>
                <c:pt idx="51">
                  <c:v>33.682016230270825</c:v>
                </c:pt>
                <c:pt idx="52">
                  <c:v>33.69715450022229</c:v>
                </c:pt>
                <c:pt idx="53">
                  <c:v>33.711720533722001</c:v>
                </c:pt>
                <c:pt idx="54">
                  <c:v>33.725746160037538</c:v>
                </c:pt>
                <c:pt idx="55">
                  <c:v>33.739260891905346</c:v>
                </c:pt>
                <c:pt idx="56">
                  <c:v>33.752292132419129</c:v>
                </c:pt>
                <c:pt idx="57">
                  <c:v>33.764865360144015</c:v>
                </c:pt>
                <c:pt idx="58">
                  <c:v>33.777004295083195</c:v>
                </c:pt>
                <c:pt idx="59">
                  <c:v>33.788731047767236</c:v>
                </c:pt>
                <c:pt idx="60">
                  <c:v>33.800066253434601</c:v>
                </c:pt>
                <c:pt idx="61">
                  <c:v>33.81102919301339</c:v>
                </c:pt>
                <c:pt idx="62">
                  <c:v>33.821637902394031</c:v>
                </c:pt>
                <c:pt idx="63">
                  <c:v>33.831909271293654</c:v>
                </c:pt>
                <c:pt idx="64">
                  <c:v>33.841859132850253</c:v>
                </c:pt>
                <c:pt idx="65">
                  <c:v>33.851502344944898</c:v>
                </c:pt>
                <c:pt idx="66">
                  <c:v>33.860852864129164</c:v>
                </c:pt>
                <c:pt idx="67">
                  <c:v>33.869923812930324</c:v>
                </c:pt>
                <c:pt idx="68">
                  <c:v>33.878727541215959</c:v>
                </c:pt>
                <c:pt idx="69">
                  <c:v>33.887275682220832</c:v>
                </c:pt>
                <c:pt idx="70">
                  <c:v>33.89557920376955</c:v>
                </c:pt>
                <c:pt idx="71">
                  <c:v>33.903648455168927</c:v>
                </c:pt>
                <c:pt idx="72">
                  <c:v>33.911493210191033</c:v>
                </c:pt>
                <c:pt idx="73">
                  <c:v>33.919122706521861</c:v>
                </c:pt>
                <c:pt idx="74">
                  <c:v>33.926545682009888</c:v>
                </c:pt>
                <c:pt idx="75">
                  <c:v>33.93377040801353</c:v>
                </c:pt>
                <c:pt idx="76">
                  <c:v>33.940804720114436</c:v>
                </c:pt>
                <c:pt idx="77">
                  <c:v>33.947656046436435</c:v>
                </c:pt>
                <c:pt idx="78">
                  <c:v>33.954331433784887</c:v>
                </c:pt>
                <c:pt idx="79">
                  <c:v>33.960837571799708</c:v>
                </c:pt>
                <c:pt idx="80">
                  <c:v>33.967180815295897</c:v>
                </c:pt>
                <c:pt idx="81">
                  <c:v>33.973367204948296</c:v>
                </c:pt>
                <c:pt idx="82">
                  <c:v>33.979402486461915</c:v>
                </c:pt>
                <c:pt idx="83">
                  <c:v>33.98529212835561</c:v>
                </c:pt>
                <c:pt idx="84">
                  <c:v>33.99104133847483</c:v>
                </c:pt>
                <c:pt idx="85">
                  <c:v>33.996655079337863</c:v>
                </c:pt>
                <c:pt idx="86">
                  <c:v>34.002138082410966</c:v>
                </c:pt>
                <c:pt idx="87">
                  <c:v>34.007494861398158</c:v>
                </c:pt>
                <c:pt idx="88">
                  <c:v>34.012729724624492</c:v>
                </c:pt>
                <c:pt idx="89">
                  <c:v>34.017846786583846</c:v>
                </c:pt>
                <c:pt idx="90">
                  <c:v>34.022849978716366</c:v>
                </c:pt>
                <c:pt idx="91">
                  <c:v>34.027743059474901</c:v>
                </c:pt>
                <c:pt idx="92">
                  <c:v>34.032529623734419</c:v>
                </c:pt>
                <c:pt idx="93">
                  <c:v>34.037213111593971</c:v>
                </c:pt>
                <c:pt idx="94">
                  <c:v>34.041796816616511</c:v>
                </c:pt>
                <c:pt idx="95">
                  <c:v>34.04628389354783</c:v>
                </c:pt>
                <c:pt idx="96">
                  <c:v>34.050677365552822</c:v>
                </c:pt>
                <c:pt idx="97">
                  <c:v>34.054980131003774</c:v>
                </c:pt>
                <c:pt idx="98">
                  <c:v>34.059194969852818</c:v>
                </c:pt>
                <c:pt idx="99">
                  <c:v>34.063324549617825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7"/>
          <c:order val="167"/>
          <c:spPr>
            <a:ln w="12700">
              <a:solidFill>
                <a:srgbClr val="FFFF00"/>
              </a:solidFill>
              <a:prstDash val="lgDashDot"/>
            </a:ln>
          </c:spPr>
          <c:marker>
            <c:symbol val="none"/>
          </c:marker>
          <c:val>
            <c:numRef>
              <c:f>[1]Hoja1!$B$181:$GS$181</c:f>
              <c:numCache>
                <c:formatCode>General</c:formatCode>
                <c:ptCount val="200"/>
                <c:pt idx="0">
                  <c:v>0</c:v>
                </c:pt>
                <c:pt idx="1">
                  <c:v>11.080007397776239</c:v>
                </c:pt>
                <c:pt idx="2">
                  <c:v>18.621225631988946</c:v>
                </c:pt>
                <c:pt idx="3">
                  <c:v>23.144194374714324</c:v>
                </c:pt>
                <c:pt idx="4">
                  <c:v>25.943168406099584</c:v>
                </c:pt>
                <c:pt idx="5">
                  <c:v>27.790348270165804</c:v>
                </c:pt>
                <c:pt idx="6">
                  <c:v>29.083362836563911</c:v>
                </c:pt>
                <c:pt idx="7">
                  <c:v>30.032723069191977</c:v>
                </c:pt>
                <c:pt idx="8">
                  <c:v>30.756712013742423</c:v>
                </c:pt>
                <c:pt idx="9">
                  <c:v>31.325837711881444</c:v>
                </c:pt>
                <c:pt idx="10">
                  <c:v>31.784367942759616</c:v>
                </c:pt>
                <c:pt idx="11">
                  <c:v>32.161350490508731</c:v>
                </c:pt>
                <c:pt idx="12">
                  <c:v>32.476572263653068</c:v>
                </c:pt>
                <c:pt idx="13">
                  <c:v>32.743947241516366</c:v>
                </c:pt>
                <c:pt idx="14">
                  <c:v>32.973529692023895</c:v>
                </c:pt>
                <c:pt idx="15">
                  <c:v>33.172757665053865</c:v>
                </c:pt>
                <c:pt idx="16">
                  <c:v>33.347247495664774</c:v>
                </c:pt>
                <c:pt idx="17">
                  <c:v>33.501316749689884</c:v>
                </c:pt>
                <c:pt idx="18">
                  <c:v>33.638337577181836</c:v>
                </c:pt>
                <c:pt idx="19">
                  <c:v>33.760981094749681</c:v>
                </c:pt>
                <c:pt idx="20">
                  <c:v>33.871389948234985</c:v>
                </c:pt>
                <c:pt idx="21">
                  <c:v>33.971302451953335</c:v>
                </c:pt>
                <c:pt idx="22">
                  <c:v>34.062143403580983</c:v>
                </c:pt>
                <c:pt idx="23">
                  <c:v>34.145091537067209</c:v>
                </c:pt>
                <c:pt idx="24">
                  <c:v>34.221130319992042</c:v>
                </c:pt>
                <c:pt idx="25">
                  <c:v>34.291086693207752</c:v>
                </c:pt>
                <c:pt idx="26">
                  <c:v>34.355660958064568</c:v>
                </c:pt>
                <c:pt idx="27">
                  <c:v>34.415450080221831</c:v>
                </c:pt>
                <c:pt idx="28">
                  <c:v>34.470966039039993</c:v>
                </c:pt>
                <c:pt idx="29">
                  <c:v>34.522650407374712</c:v>
                </c:pt>
                <c:pt idx="30">
                  <c:v>34.570886033967525</c:v>
                </c:pt>
                <c:pt idx="31">
                  <c:v>34.616006477703429</c:v>
                </c:pt>
                <c:pt idx="32">
                  <c:v>34.658303682109235</c:v>
                </c:pt>
                <c:pt idx="33">
                  <c:v>34.698034261020858</c:v>
                </c:pt>
                <c:pt idx="34">
                  <c:v>34.735424679710768</c:v>
                </c:pt>
                <c:pt idx="35">
                  <c:v>34.770675551223761</c:v>
                </c:pt>
                <c:pt idx="36">
                  <c:v>34.803965219138064</c:v>
                </c:pt>
                <c:pt idx="37">
                  <c:v>34.835452761159921</c:v>
                </c:pt>
                <c:pt idx="38">
                  <c:v>34.865280519811527</c:v>
                </c:pt>
                <c:pt idx="39">
                  <c:v>34.893576244780753</c:v>
                </c:pt>
                <c:pt idx="40">
                  <c:v>34.920454914662706</c:v>
                </c:pt>
                <c:pt idx="41">
                  <c:v>34.946020292662318</c:v>
                </c:pt>
                <c:pt idx="42">
                  <c:v>34.970366260472062</c:v>
                </c:pt>
                <c:pt idx="43">
                  <c:v>34.993577966342485</c:v>
                </c:pt>
                <c:pt idx="44">
                  <c:v>35.015732816835417</c:v>
                </c:pt>
                <c:pt idx="45">
                  <c:v>35.036901336523307</c:v>
                </c:pt>
                <c:pt idx="46">
                  <c:v>35.05714791568969</c:v>
                </c:pt>
                <c:pt idx="47">
                  <c:v>35.076531462681238</c:v>
                </c:pt>
                <c:pt idx="48">
                  <c:v>35.095105974793462</c:v>
                </c:pt>
                <c:pt idx="49">
                  <c:v>35.112921039310336</c:v>
                </c:pt>
                <c:pt idx="50">
                  <c:v>35.130022274462981</c:v>
                </c:pt>
                <c:pt idx="51">
                  <c:v>35.146451718543467</c:v>
                </c:pt>
                <c:pt idx="52">
                  <c:v>35.162248174144999</c:v>
                </c:pt>
                <c:pt idx="53">
                  <c:v>35.177447513449046</c:v>
                </c:pt>
                <c:pt idx="54">
                  <c:v>35.192082949604384</c:v>
                </c:pt>
                <c:pt idx="55">
                  <c:v>35.206185278509928</c:v>
                </c:pt>
                <c:pt idx="56">
                  <c:v>35.219783094698215</c:v>
                </c:pt>
                <c:pt idx="57">
                  <c:v>35.232902984498104</c:v>
                </c:pt>
                <c:pt idx="58">
                  <c:v>35.245569699217249</c:v>
                </c:pt>
                <c:pt idx="59">
                  <c:v>35.25780631071364</c:v>
                </c:pt>
                <c:pt idx="60">
                  <c:v>35.269634351410019</c:v>
                </c:pt>
                <c:pt idx="61">
                  <c:v>35.281073940535713</c:v>
                </c:pt>
                <c:pt idx="62">
                  <c:v>35.292143898150293</c:v>
                </c:pt>
                <c:pt idx="63">
                  <c:v>35.302861848306421</c:v>
                </c:pt>
                <c:pt idx="64">
                  <c:v>35.313244312539396</c:v>
                </c:pt>
                <c:pt idx="65">
                  <c:v>35.323306794725113</c:v>
                </c:pt>
                <c:pt idx="66">
                  <c:v>35.333063858221735</c:v>
                </c:pt>
                <c:pt idx="67">
                  <c:v>35.342529196101204</c:v>
                </c:pt>
                <c:pt idx="68">
                  <c:v>35.351715695181866</c:v>
                </c:pt>
                <c:pt idx="69">
                  <c:v>35.360635494491305</c:v>
                </c:pt>
                <c:pt idx="70">
                  <c:v>35.369300038716055</c:v>
                </c:pt>
                <c:pt idx="71">
                  <c:v>35.37772012713279</c:v>
                </c:pt>
                <c:pt idx="72">
                  <c:v>35.385905958460214</c:v>
                </c:pt>
                <c:pt idx="73">
                  <c:v>35.393867172022816</c:v>
                </c:pt>
                <c:pt idx="74">
                  <c:v>35.401612885575538</c:v>
                </c:pt>
                <c:pt idx="75">
                  <c:v>35.409151730101073</c:v>
                </c:pt>
                <c:pt idx="76">
                  <c:v>35.416491881858541</c:v>
                </c:pt>
                <c:pt idx="77">
                  <c:v>35.423641091933668</c:v>
                </c:pt>
                <c:pt idx="78">
                  <c:v>35.430606713514663</c:v>
                </c:pt>
                <c:pt idx="79">
                  <c:v>35.43739572709535</c:v>
                </c:pt>
                <c:pt idx="80">
                  <c:v>35.444014763787024</c:v>
                </c:pt>
                <c:pt idx="81">
                  <c:v>35.450470126902573</c:v>
                </c:pt>
                <c:pt idx="82">
                  <c:v>35.456767811960255</c:v>
                </c:pt>
                <c:pt idx="83">
                  <c:v>35.462913525240637</c:v>
                </c:pt>
                <c:pt idx="84">
                  <c:v>35.468912701017217</c:v>
                </c:pt>
                <c:pt idx="85">
                  <c:v>35.474770517569944</c:v>
                </c:pt>
                <c:pt idx="86">
                  <c:v>35.480491912081007</c:v>
                </c:pt>
                <c:pt idx="87">
                  <c:v>35.486081594502423</c:v>
                </c:pt>
                <c:pt idx="88">
                  <c:v>35.491544060477729</c:v>
                </c:pt>
                <c:pt idx="89">
                  <c:v>35.496883603391844</c:v>
                </c:pt>
                <c:pt idx="90">
                  <c:v>35.502104325617076</c:v>
                </c:pt>
                <c:pt idx="91">
                  <c:v>35.50721014901729</c:v>
                </c:pt>
                <c:pt idx="92">
                  <c:v>35.51220482476635</c:v>
                </c:pt>
                <c:pt idx="93">
                  <c:v>35.517091942532836</c:v>
                </c:pt>
                <c:pt idx="94">
                  <c:v>35.521874939078103</c:v>
                </c:pt>
                <c:pt idx="95">
                  <c:v>35.526557106310783</c:v>
                </c:pt>
                <c:pt idx="96">
                  <c:v>35.531141598837728</c:v>
                </c:pt>
                <c:pt idx="97">
                  <c:v>35.535631441047421</c:v>
                </c:pt>
                <c:pt idx="98">
                  <c:v>35.540029533759459</c:v>
                </c:pt>
                <c:pt idx="99">
                  <c:v>35.544338660470778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8"/>
          <c:order val="168"/>
          <c:spPr>
            <a:ln w="12700">
              <a:solidFill>
                <a:srgbClr val="00FFFF"/>
              </a:solidFill>
              <a:prstDash val="lgDashDot"/>
            </a:ln>
          </c:spPr>
          <c:marker>
            <c:symbol val="none"/>
          </c:marker>
          <c:val>
            <c:numRef>
              <c:f>[1]Hoja1!$B$182:$GS$182</c:f>
              <c:numCache>
                <c:formatCode>General</c:formatCode>
                <c:ptCount val="200"/>
                <c:pt idx="0">
                  <c:v>0</c:v>
                </c:pt>
                <c:pt idx="1">
                  <c:v>11.541674372683582</c:v>
                </c:pt>
                <c:pt idx="2">
                  <c:v>19.39711003332182</c:v>
                </c:pt>
                <c:pt idx="3">
                  <c:v>24.108535806994087</c:v>
                </c:pt>
                <c:pt idx="4">
                  <c:v>27.024133756353731</c:v>
                </c:pt>
                <c:pt idx="5">
                  <c:v>28.94827944808938</c:v>
                </c:pt>
                <c:pt idx="6">
                  <c:v>30.29516962142074</c:v>
                </c:pt>
                <c:pt idx="7">
                  <c:v>31.28408653040831</c:v>
                </c:pt>
                <c:pt idx="8">
                  <c:v>32.038241680981692</c:v>
                </c:pt>
                <c:pt idx="9">
                  <c:v>32.631080949876505</c:v>
                </c:pt>
                <c:pt idx="10">
                  <c:v>33.108716607041266</c:v>
                </c:pt>
                <c:pt idx="11">
                  <c:v>33.501406760946594</c:v>
                </c:pt>
                <c:pt idx="12">
                  <c:v>33.829762774638617</c:v>
                </c:pt>
                <c:pt idx="13">
                  <c:v>34.108278376579548</c:v>
                </c:pt>
                <c:pt idx="14">
                  <c:v>34.34742676252489</c:v>
                </c:pt>
                <c:pt idx="15">
                  <c:v>34.554955901097777</c:v>
                </c:pt>
                <c:pt idx="16">
                  <c:v>34.736716141317473</c:v>
                </c:pt>
                <c:pt idx="17">
                  <c:v>34.897204947593629</c:v>
                </c:pt>
                <c:pt idx="18">
                  <c:v>35.039934976231073</c:v>
                </c:pt>
                <c:pt idx="19">
                  <c:v>35.167688640364247</c:v>
                </c:pt>
                <c:pt idx="20">
                  <c:v>35.282697862744776</c:v>
                </c:pt>
                <c:pt idx="21">
                  <c:v>35.386773387451385</c:v>
                </c:pt>
                <c:pt idx="22">
                  <c:v>35.481399378730188</c:v>
                </c:pt>
                <c:pt idx="23">
                  <c:v>35.567803684445011</c:v>
                </c:pt>
                <c:pt idx="24">
                  <c:v>35.647010749991715</c:v>
                </c:pt>
                <c:pt idx="25">
                  <c:v>35.719881972091407</c:v>
                </c:pt>
                <c:pt idx="26">
                  <c:v>35.787146831317258</c:v>
                </c:pt>
                <c:pt idx="27">
                  <c:v>35.84942716689774</c:v>
                </c:pt>
                <c:pt idx="28">
                  <c:v>35.907256290666666</c:v>
                </c:pt>
                <c:pt idx="29">
                  <c:v>35.961094174348659</c:v>
                </c:pt>
                <c:pt idx="30">
                  <c:v>36.011339618716171</c:v>
                </c:pt>
                <c:pt idx="31">
                  <c:v>36.058340080941072</c:v>
                </c:pt>
                <c:pt idx="32">
                  <c:v>36.102399668863782</c:v>
                </c:pt>
                <c:pt idx="33">
                  <c:v>36.143785688563391</c:v>
                </c:pt>
                <c:pt idx="34">
                  <c:v>36.182734041365386</c:v>
                </c:pt>
                <c:pt idx="35">
                  <c:v>36.219453699191419</c:v>
                </c:pt>
                <c:pt idx="36">
                  <c:v>36.254130436602154</c:v>
                </c:pt>
                <c:pt idx="37">
                  <c:v>36.286929959541588</c:v>
                </c:pt>
                <c:pt idx="38">
                  <c:v>36.318000541470347</c:v>
                </c:pt>
                <c:pt idx="39">
                  <c:v>36.347475254979948</c:v>
                </c:pt>
                <c:pt idx="40">
                  <c:v>36.37547386944032</c:v>
                </c:pt>
                <c:pt idx="41">
                  <c:v>36.402104471523252</c:v>
                </c:pt>
                <c:pt idx="42">
                  <c:v>36.427464854658396</c:v>
                </c:pt>
                <c:pt idx="43">
                  <c:v>36.451643714940083</c:v>
                </c:pt>
                <c:pt idx="44">
                  <c:v>36.474721684203558</c:v>
                </c:pt>
                <c:pt idx="45">
                  <c:v>36.496772225545115</c:v>
                </c:pt>
                <c:pt idx="46">
                  <c:v>36.517862412176761</c:v>
                </c:pt>
                <c:pt idx="47">
                  <c:v>36.538053606959622</c:v>
                </c:pt>
                <c:pt idx="48">
                  <c:v>36.557402057076523</c:v>
                </c:pt>
                <c:pt idx="49">
                  <c:v>36.575959415948269</c:v>
                </c:pt>
                <c:pt idx="50">
                  <c:v>36.593773202565608</c:v>
                </c:pt>
                <c:pt idx="51">
                  <c:v>36.610887206816116</c:v>
                </c:pt>
                <c:pt idx="52">
                  <c:v>36.627341848067708</c:v>
                </c:pt>
                <c:pt idx="53">
                  <c:v>36.64317449317609</c:v>
                </c:pt>
                <c:pt idx="54">
                  <c:v>36.658419739171237</c:v>
                </c:pt>
                <c:pt idx="55">
                  <c:v>36.673109665114509</c:v>
                </c:pt>
                <c:pt idx="56">
                  <c:v>36.687274056977309</c:v>
                </c:pt>
                <c:pt idx="57">
                  <c:v>36.700940608852193</c:v>
                </c:pt>
                <c:pt idx="58">
                  <c:v>36.714135103351303</c:v>
                </c:pt>
                <c:pt idx="59">
                  <c:v>36.726881573660037</c:v>
                </c:pt>
                <c:pt idx="60">
                  <c:v>36.739202449385438</c:v>
                </c:pt>
                <c:pt idx="61">
                  <c:v>36.751118688058035</c:v>
                </c:pt>
                <c:pt idx="62">
                  <c:v>36.762649893906556</c:v>
                </c:pt>
                <c:pt idx="63">
                  <c:v>36.773814425319195</c:v>
                </c:pt>
                <c:pt idx="64">
                  <c:v>36.784629492228532</c:v>
                </c:pt>
                <c:pt idx="65">
                  <c:v>36.795111244505321</c:v>
                </c:pt>
                <c:pt idx="66">
                  <c:v>36.805274852314305</c:v>
                </c:pt>
                <c:pt idx="67">
                  <c:v>36.81513457927209</c:v>
                </c:pt>
                <c:pt idx="68">
                  <c:v>36.824703849147781</c:v>
                </c:pt>
                <c:pt idx="69">
                  <c:v>36.833995306761778</c:v>
                </c:pt>
                <c:pt idx="70">
                  <c:v>36.843020873662553</c:v>
                </c:pt>
                <c:pt idx="71">
                  <c:v>36.851791799096659</c:v>
                </c:pt>
                <c:pt idx="72">
                  <c:v>36.860318706729387</c:v>
                </c:pt>
                <c:pt idx="73">
                  <c:v>36.868611637523763</c:v>
                </c:pt>
                <c:pt idx="74">
                  <c:v>36.876680089141182</c:v>
                </c:pt>
                <c:pt idx="75">
                  <c:v>36.884533052188615</c:v>
                </c:pt>
                <c:pt idx="76">
                  <c:v>36.892179043602646</c:v>
                </c:pt>
                <c:pt idx="77">
                  <c:v>36.899626137430907</c:v>
                </c:pt>
                <c:pt idx="78">
                  <c:v>36.90688199324444</c:v>
                </c:pt>
                <c:pt idx="79">
                  <c:v>36.913953882390985</c:v>
                </c:pt>
                <c:pt idx="80">
                  <c:v>36.920848712278151</c:v>
                </c:pt>
                <c:pt idx="81">
                  <c:v>36.92757304885685</c:v>
                </c:pt>
                <c:pt idx="82">
                  <c:v>36.934133137458602</c:v>
                </c:pt>
                <c:pt idx="83">
                  <c:v>36.940534922125664</c:v>
                </c:pt>
                <c:pt idx="84">
                  <c:v>36.946784063559598</c:v>
                </c:pt>
                <c:pt idx="85">
                  <c:v>36.952885955802024</c:v>
                </c:pt>
                <c:pt idx="86">
                  <c:v>36.958845741751048</c:v>
                </c:pt>
                <c:pt idx="87">
                  <c:v>36.964668327606688</c:v>
                </c:pt>
                <c:pt idx="88">
                  <c:v>36.970358396330973</c:v>
                </c:pt>
                <c:pt idx="89">
                  <c:v>36.975920420199834</c:v>
                </c:pt>
                <c:pt idx="90">
                  <c:v>36.981358672517793</c:v>
                </c:pt>
                <c:pt idx="91">
                  <c:v>36.986677238559672</c:v>
                </c:pt>
                <c:pt idx="92">
                  <c:v>36.991880025798281</c:v>
                </c:pt>
                <c:pt idx="93">
                  <c:v>36.996970773471709</c:v>
                </c:pt>
                <c:pt idx="94">
                  <c:v>37.001953061539687</c:v>
                </c:pt>
                <c:pt idx="95">
                  <c:v>37.006830319073728</c:v>
                </c:pt>
                <c:pt idx="96">
                  <c:v>37.011605832122633</c:v>
                </c:pt>
                <c:pt idx="97">
                  <c:v>37.016282751091062</c:v>
                </c:pt>
                <c:pt idx="98">
                  <c:v>37.020864097666106</c:v>
                </c:pt>
                <c:pt idx="99">
                  <c:v>37.025352771323725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69"/>
          <c:order val="169"/>
          <c:spPr>
            <a:ln w="12700">
              <a:solidFill>
                <a:srgbClr val="800080"/>
              </a:solidFill>
              <a:prstDash val="lgDashDot"/>
            </a:ln>
          </c:spPr>
          <c:marker>
            <c:symbol val="none"/>
          </c:marker>
          <c:val>
            <c:numRef>
              <c:f>[1]Hoja1!$B$183:$GS$183</c:f>
              <c:numCache>
                <c:formatCode>General</c:formatCode>
                <c:ptCount val="200"/>
                <c:pt idx="0">
                  <c:v>0</c:v>
                </c:pt>
                <c:pt idx="1">
                  <c:v>12.003341347590926</c:v>
                </c:pt>
                <c:pt idx="2">
                  <c:v>20.172994434654694</c:v>
                </c:pt>
                <c:pt idx="3">
                  <c:v>25.072877239273851</c:v>
                </c:pt>
                <c:pt idx="4">
                  <c:v>28.105099106607881</c:v>
                </c:pt>
                <c:pt idx="5">
                  <c:v>30.106210626012953</c:v>
                </c:pt>
                <c:pt idx="6">
                  <c:v>31.50697640627757</c:v>
                </c:pt>
                <c:pt idx="7">
                  <c:v>32.535449991624645</c:v>
                </c:pt>
                <c:pt idx="8">
                  <c:v>33.319771348220961</c:v>
                </c:pt>
                <c:pt idx="9">
                  <c:v>33.936324187871563</c:v>
                </c:pt>
                <c:pt idx="10">
                  <c:v>34.433065271322917</c:v>
                </c:pt>
                <c:pt idx="11">
                  <c:v>34.841463031384457</c:v>
                </c:pt>
                <c:pt idx="12">
                  <c:v>35.182953285624158</c:v>
                </c:pt>
                <c:pt idx="13">
                  <c:v>35.47260951164273</c:v>
                </c:pt>
                <c:pt idx="14">
                  <c:v>35.721323833025885</c:v>
                </c:pt>
                <c:pt idx="15">
                  <c:v>35.93715413714169</c:v>
                </c:pt>
                <c:pt idx="16">
                  <c:v>36.126184786970171</c:v>
                </c:pt>
                <c:pt idx="17">
                  <c:v>36.293093145497373</c:v>
                </c:pt>
                <c:pt idx="18">
                  <c:v>36.441532375280318</c:v>
                </c:pt>
                <c:pt idx="19">
                  <c:v>36.57439618597882</c:v>
                </c:pt>
                <c:pt idx="20">
                  <c:v>36.694005777254567</c:v>
                </c:pt>
                <c:pt idx="21">
                  <c:v>36.802244322949441</c:v>
                </c:pt>
                <c:pt idx="22">
                  <c:v>36.900655353879401</c:v>
                </c:pt>
                <c:pt idx="23">
                  <c:v>36.990515831822812</c:v>
                </c:pt>
                <c:pt idx="24">
                  <c:v>37.07289117999138</c:v>
                </c:pt>
                <c:pt idx="25">
                  <c:v>37.148677250975062</c:v>
                </c:pt>
                <c:pt idx="26">
                  <c:v>37.218632704569949</c:v>
                </c:pt>
                <c:pt idx="27">
                  <c:v>37.28340425357365</c:v>
                </c:pt>
                <c:pt idx="28">
                  <c:v>37.343546542293332</c:v>
                </c:pt>
                <c:pt idx="29">
                  <c:v>37.399537941322606</c:v>
                </c:pt>
                <c:pt idx="30">
                  <c:v>37.451793203464817</c:v>
                </c:pt>
                <c:pt idx="31">
                  <c:v>37.500673684178714</c:v>
                </c:pt>
                <c:pt idx="32">
                  <c:v>37.546495655618337</c:v>
                </c:pt>
                <c:pt idx="33">
                  <c:v>37.58953711610593</c:v>
                </c:pt>
                <c:pt idx="34">
                  <c:v>37.630043403019997</c:v>
                </c:pt>
                <c:pt idx="35">
                  <c:v>37.668231847159078</c:v>
                </c:pt>
                <c:pt idx="36">
                  <c:v>37.704295654066236</c:v>
                </c:pt>
                <c:pt idx="37">
                  <c:v>37.738407157923248</c:v>
                </c:pt>
                <c:pt idx="38">
                  <c:v>37.77072056312916</c:v>
                </c:pt>
                <c:pt idx="39">
                  <c:v>37.801374265179149</c:v>
                </c:pt>
                <c:pt idx="40">
                  <c:v>37.830492824217927</c:v>
                </c:pt>
                <c:pt idx="41">
                  <c:v>37.858188650384179</c:v>
                </c:pt>
                <c:pt idx="42">
                  <c:v>37.884563448844737</c:v>
                </c:pt>
                <c:pt idx="43">
                  <c:v>37.909709463537688</c:v>
                </c:pt>
                <c:pt idx="44">
                  <c:v>37.9337105515717</c:v>
                </c:pt>
                <c:pt idx="45">
                  <c:v>37.956643114566916</c:v>
                </c:pt>
                <c:pt idx="46">
                  <c:v>37.978576908663833</c:v>
                </c:pt>
                <c:pt idx="47">
                  <c:v>37.999575751238005</c:v>
                </c:pt>
                <c:pt idx="48">
                  <c:v>38.019698139359583</c:v>
                </c:pt>
                <c:pt idx="49">
                  <c:v>38.038997792586201</c:v>
                </c:pt>
                <c:pt idx="50">
                  <c:v>38.057524130668227</c:v>
                </c:pt>
                <c:pt idx="51">
                  <c:v>38.075322695088758</c:v>
                </c:pt>
                <c:pt idx="52">
                  <c:v>38.092435521990417</c:v>
                </c:pt>
                <c:pt idx="53">
                  <c:v>38.108901472903135</c:v>
                </c:pt>
                <c:pt idx="54">
                  <c:v>38.124756528738082</c:v>
                </c:pt>
                <c:pt idx="55">
                  <c:v>38.140034051719091</c:v>
                </c:pt>
                <c:pt idx="56">
                  <c:v>38.154765019256402</c:v>
                </c:pt>
                <c:pt idx="57">
                  <c:v>38.168978233206282</c:v>
                </c:pt>
                <c:pt idx="58">
                  <c:v>38.18270050748535</c:v>
                </c:pt>
                <c:pt idx="59">
                  <c:v>38.195956836606442</c:v>
                </c:pt>
                <c:pt idx="60">
                  <c:v>38.208770547360857</c:v>
                </c:pt>
                <c:pt idx="61">
                  <c:v>38.221163435580358</c:v>
                </c:pt>
                <c:pt idx="62">
                  <c:v>38.233155889662818</c:v>
                </c:pt>
                <c:pt idx="63">
                  <c:v>38.244767002331962</c:v>
                </c:pt>
                <c:pt idx="64">
                  <c:v>38.256014671917676</c:v>
                </c:pt>
                <c:pt idx="65">
                  <c:v>38.266915694285537</c:v>
                </c:pt>
                <c:pt idx="66">
                  <c:v>38.277485846406883</c:v>
                </c:pt>
                <c:pt idx="67">
                  <c:v>38.28773996244297</c:v>
                </c:pt>
                <c:pt idx="68">
                  <c:v>38.297692003113688</c:v>
                </c:pt>
                <c:pt idx="69">
                  <c:v>38.307355119032245</c:v>
                </c:pt>
                <c:pt idx="70">
                  <c:v>38.316741708609058</c:v>
                </c:pt>
                <c:pt idx="71">
                  <c:v>38.325863471060522</c:v>
                </c:pt>
                <c:pt idx="72">
                  <c:v>38.334731454998561</c:v>
                </c:pt>
                <c:pt idx="73">
                  <c:v>38.343356103024718</c:v>
                </c:pt>
                <c:pt idx="74">
                  <c:v>38.351747292706833</c:v>
                </c:pt>
                <c:pt idx="75">
                  <c:v>38.359914374276165</c:v>
                </c:pt>
                <c:pt idx="76">
                  <c:v>38.367866205346751</c:v>
                </c:pt>
                <c:pt idx="77">
                  <c:v>38.375611182928139</c:v>
                </c:pt>
                <c:pt idx="78">
                  <c:v>38.383157272974216</c:v>
                </c:pt>
                <c:pt idx="79">
                  <c:v>38.390512037686626</c:v>
                </c:pt>
                <c:pt idx="80">
                  <c:v>38.397682660769277</c:v>
                </c:pt>
                <c:pt idx="81">
                  <c:v>38.40467597081112</c:v>
                </c:pt>
                <c:pt idx="82">
                  <c:v>38.411498462956942</c:v>
                </c:pt>
                <c:pt idx="83">
                  <c:v>38.418156319010691</c:v>
                </c:pt>
                <c:pt idx="84">
                  <c:v>38.424655426101985</c:v>
                </c:pt>
                <c:pt idx="85">
                  <c:v>38.431001394034105</c:v>
                </c:pt>
                <c:pt idx="86">
                  <c:v>38.43719957142109</c:v>
                </c:pt>
                <c:pt idx="87">
                  <c:v>38.44325506071096</c:v>
                </c:pt>
                <c:pt idx="88">
                  <c:v>38.449172732184209</c:v>
                </c:pt>
                <c:pt idx="89">
                  <c:v>38.454957237007832</c:v>
                </c:pt>
                <c:pt idx="90">
                  <c:v>38.460613019418503</c:v>
                </c:pt>
                <c:pt idx="91">
                  <c:v>38.466144328102061</c:v>
                </c:pt>
                <c:pt idx="92">
                  <c:v>38.471555226830212</c:v>
                </c:pt>
                <c:pt idx="93">
                  <c:v>38.476849604410575</c:v>
                </c:pt>
                <c:pt idx="94">
                  <c:v>38.482031184001272</c:v>
                </c:pt>
                <c:pt idx="95">
                  <c:v>38.487103531836681</c:v>
                </c:pt>
                <c:pt idx="96">
                  <c:v>38.492070065407539</c:v>
                </c:pt>
                <c:pt idx="97">
                  <c:v>38.496934061134702</c:v>
                </c:pt>
                <c:pt idx="98">
                  <c:v>38.501698661572746</c:v>
                </c:pt>
                <c:pt idx="99">
                  <c:v>38.506366882176671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0"/>
          <c:order val="170"/>
          <c:spPr>
            <a:ln w="12700">
              <a:solidFill>
                <a:srgbClr val="800000"/>
              </a:solidFill>
              <a:prstDash val="lgDashDot"/>
            </a:ln>
          </c:spPr>
          <c:marker>
            <c:symbol val="none"/>
          </c:marker>
          <c:val>
            <c:numRef>
              <c:f>[1]Hoja1!$B$184:$GS$184</c:f>
              <c:numCache>
                <c:formatCode>General</c:formatCode>
                <c:ptCount val="200"/>
                <c:pt idx="0">
                  <c:v>0</c:v>
                </c:pt>
                <c:pt idx="1">
                  <c:v>9.5608030406151894</c:v>
                </c:pt>
                <c:pt idx="2">
                  <c:v>14.801322926350892</c:v>
                </c:pt>
                <c:pt idx="3">
                  <c:v>17.475417786561497</c:v>
                </c:pt>
                <c:pt idx="4">
                  <c:v>19.003471011730088</c:v>
                </c:pt>
                <c:pt idx="5">
                  <c:v>19.973046735474448</c:v>
                </c:pt>
                <c:pt idx="6">
                  <c:v>20.637735164408443</c:v>
                </c:pt>
                <c:pt idx="7">
                  <c:v>21.11999932916979</c:v>
                </c:pt>
                <c:pt idx="8">
                  <c:v>21.485150754746634</c:v>
                </c:pt>
                <c:pt idx="9">
                  <c:v>21.770901516342626</c:v>
                </c:pt>
                <c:pt idx="10">
                  <c:v>22.000447204579462</c:v>
                </c:pt>
                <c:pt idx="11">
                  <c:v>22.188798851481661</c:v>
                </c:pt>
                <c:pt idx="12">
                  <c:v>22.346083206221376</c:v>
                </c:pt>
                <c:pt idx="13">
                  <c:v>22.479371944482544</c:v>
                </c:pt>
                <c:pt idx="14">
                  <c:v>22.59374901622515</c:v>
                </c:pt>
                <c:pt idx="15">
                  <c:v>22.69296111144272</c:v>
                </c:pt>
                <c:pt idx="16">
                  <c:v>22.779829068404176</c:v>
                </c:pt>
                <c:pt idx="17">
                  <c:v>22.856516559856608</c:v>
                </c:pt>
                <c:pt idx="18">
                  <c:v>22.924710539538371</c:v>
                </c:pt>
                <c:pt idx="19">
                  <c:v>22.985745438437178</c:v>
                </c:pt>
                <c:pt idx="20">
                  <c:v>23.040690522444134</c:v>
                </c:pt>
                <c:pt idx="21">
                  <c:v>23.090412539100161</c:v>
                </c:pt>
                <c:pt idx="22">
                  <c:v>23.13562142972096</c:v>
                </c:pt>
                <c:pt idx="23">
                  <c:v>23.176904210467811</c:v>
                </c:pt>
                <c:pt idx="24">
                  <c:v>23.214750442819845</c:v>
                </c:pt>
                <c:pt idx="25">
                  <c:v>23.249571629826377</c:v>
                </c:pt>
                <c:pt idx="26">
                  <c:v>23.281716161846461</c:v>
                </c:pt>
                <c:pt idx="27">
                  <c:v>23.311480958156334</c:v>
                </c:pt>
                <c:pt idx="28">
                  <c:v>23.339120625605297</c:v>
                </c:pt>
                <c:pt idx="29">
                  <c:v>23.364854730443437</c:v>
                </c:pt>
                <c:pt idx="30">
                  <c:v>23.388873621426111</c:v>
                </c:pt>
                <c:pt idx="31">
                  <c:v>23.41134312985934</c:v>
                </c:pt>
                <c:pt idx="32">
                  <c:v>23.432408391243833</c:v>
                </c:pt>
                <c:pt idx="33">
                  <c:v>23.452196974139603</c:v>
                </c:pt>
                <c:pt idx="34">
                  <c:v>23.470821458384499</c:v>
                </c:pt>
                <c:pt idx="35">
                  <c:v>23.488381572440918</c:v>
                </c:pt>
                <c:pt idx="36">
                  <c:v>23.504965975340635</c:v>
                </c:pt>
                <c:pt idx="37">
                  <c:v>23.520653750280474</c:v>
                </c:pt>
                <c:pt idx="38">
                  <c:v>23.535515662849935</c:v>
                </c:pt>
                <c:pt idx="39">
                  <c:v>23.549615226036277</c:v>
                </c:pt>
                <c:pt idx="40">
                  <c:v>23.56300960574632</c:v>
                </c:pt>
                <c:pt idx="41">
                  <c:v>23.575750394018101</c:v>
                </c:pt>
                <c:pt idx="42">
                  <c:v>23.587884271932019</c:v>
                </c:pt>
                <c:pt idx="43">
                  <c:v>23.599453580145365</c:v>
                </c:pt>
                <c:pt idx="44">
                  <c:v>23.610496811722278</c:v>
                </c:pt>
                <c:pt idx="45">
                  <c:v>23.621049039327747</c:v>
                </c:pt>
                <c:pt idx="46">
                  <c:v>23.631142286759374</c:v>
                </c:pt>
                <c:pt idx="47">
                  <c:v>23.640805853095817</c:v>
                </c:pt>
                <c:pt idx="48">
                  <c:v>23.650066596363317</c:v>
                </c:pt>
                <c:pt idx="49">
                  <c:v>23.658949182496624</c:v>
                </c:pt>
                <c:pt idx="50">
                  <c:v>23.667476304447757</c:v>
                </c:pt>
                <c:pt idx="51">
                  <c:v>23.675668875535756</c:v>
                </c:pt>
                <c:pt idx="52">
                  <c:v>23.68354620050162</c:v>
                </c:pt>
                <c:pt idx="53">
                  <c:v>23.691126127210438</c:v>
                </c:pt>
                <c:pt idx="54">
                  <c:v>23.698425181507282</c:v>
                </c:pt>
                <c:pt idx="55">
                  <c:v>23.705458687369134</c:v>
                </c:pt>
                <c:pt idx="56">
                  <c:v>23.712240874189717</c:v>
                </c:pt>
                <c:pt idx="57">
                  <c:v>23.718784972776071</c:v>
                </c:pt>
                <c:pt idx="58">
                  <c:v>23.725103301418574</c:v>
                </c:pt>
                <c:pt idx="59">
                  <c:v>23.731207343211253</c:v>
                </c:pt>
                <c:pt idx="60">
                  <c:v>23.737107815642783</c:v>
                </c:pt>
                <c:pt idx="61">
                  <c:v>23.742814733344538</c:v>
                </c:pt>
                <c:pt idx="62">
                  <c:v>23.748337464767996</c:v>
                </c:pt>
                <c:pt idx="63">
                  <c:v>23.753684783465676</c:v>
                </c:pt>
                <c:pt idx="64">
                  <c:v>23.758864914565596</c:v>
                </c:pt>
                <c:pt idx="65">
                  <c:v>23.763885576956664</c:v>
                </c:pt>
                <c:pt idx="66">
                  <c:v>23.768754021639769</c:v>
                </c:pt>
                <c:pt idx="67">
                  <c:v>23.77347706664499</c:v>
                </c:pt>
                <c:pt idx="68">
                  <c:v>23.778061128868341</c:v>
                </c:pt>
                <c:pt idx="69">
                  <c:v>23.782512253140439</c:v>
                </c:pt>
                <c:pt idx="70">
                  <c:v>23.786836138803839</c:v>
                </c:pt>
                <c:pt idx="71">
                  <c:v>23.791038164044625</c:v>
                </c:pt>
                <c:pt idx="72">
                  <c:v>23.795123408196527</c:v>
                </c:pt>
                <c:pt idx="73">
                  <c:v>23.799096672211881</c:v>
                </c:pt>
                <c:pt idx="74">
                  <c:v>23.802962497472933</c:v>
                </c:pt>
                <c:pt idx="75">
                  <c:v>23.806725183098248</c:v>
                </c:pt>
                <c:pt idx="76">
                  <c:v>23.810388801882858</c:v>
                </c:pt>
                <c:pt idx="77">
                  <c:v>23.813957214996332</c:v>
                </c:pt>
                <c:pt idx="78">
                  <c:v>23.817434085550236</c:v>
                </c:pt>
                <c:pt idx="79">
                  <c:v>23.820822891135123</c:v>
                </c:pt>
                <c:pt idx="80">
                  <c:v>23.824126935417244</c:v>
                </c:pt>
                <c:pt idx="81">
                  <c:v>23.82734935887618</c:v>
                </c:pt>
                <c:pt idx="82">
                  <c:v>23.830493148756812</c:v>
                </c:pt>
                <c:pt idx="83">
                  <c:v>23.833561148301797</c:v>
                </c:pt>
                <c:pt idx="84">
                  <c:v>23.836556065324547</c:v>
                </c:pt>
                <c:pt idx="85">
                  <c:v>23.839480480177031</c:v>
                </c:pt>
                <c:pt idx="86">
                  <c:v>23.842336853161616</c:v>
                </c:pt>
                <c:pt idx="87">
                  <c:v>23.84512753143175</c:v>
                </c:pt>
                <c:pt idx="88">
                  <c:v>23.847854755422048</c:v>
                </c:pt>
                <c:pt idx="89">
                  <c:v>23.850520664844868</c:v>
                </c:pt>
                <c:pt idx="90">
                  <c:v>23.85312730428711</c:v>
                </c:pt>
                <c:pt idx="91">
                  <c:v>23.855676628437891</c:v>
                </c:pt>
                <c:pt idx="92">
                  <c:v>23.858170506975302</c:v>
                </c:pt>
                <c:pt idx="93">
                  <c:v>23.860610729137818</c:v>
                </c:pt>
                <c:pt idx="94">
                  <c:v>23.862999008003889</c:v>
                </c:pt>
                <c:pt idx="95">
                  <c:v>23.865336984501234</c:v>
                </c:pt>
                <c:pt idx="96">
                  <c:v>23.867626231165453</c:v>
                </c:pt>
                <c:pt idx="97">
                  <c:v>23.869868255666205</c:v>
                </c:pt>
                <c:pt idx="98">
                  <c:v>23.872064504117397</c:v>
                </c:pt>
                <c:pt idx="99">
                  <c:v>23.874216364186736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1"/>
          <c:order val="171"/>
          <c:spPr>
            <a:ln w="12700">
              <a:solidFill>
                <a:srgbClr val="008080"/>
              </a:solidFill>
              <a:prstDash val="lgDashDot"/>
            </a:ln>
          </c:spPr>
          <c:marker>
            <c:symbol val="none"/>
          </c:marker>
          <c:val>
            <c:numRef>
              <c:f>[1]Hoja1!$B$185:$GS$185</c:f>
              <c:numCache>
                <c:formatCode>General</c:formatCode>
                <c:ptCount val="200"/>
                <c:pt idx="0">
                  <c:v>0</c:v>
                </c:pt>
                <c:pt idx="1">
                  <c:v>9.9953849970067896</c:v>
                </c:pt>
                <c:pt idx="2">
                  <c:v>15.474110332094114</c:v>
                </c:pt>
                <c:pt idx="3">
                  <c:v>18.269754958677929</c:v>
                </c:pt>
                <c:pt idx="4">
                  <c:v>19.86726514862691</c:v>
                </c:pt>
                <c:pt idx="5">
                  <c:v>20.880912496177832</c:v>
                </c:pt>
                <c:pt idx="6">
                  <c:v>21.575814035517919</c:v>
                </c:pt>
                <c:pt idx="7">
                  <c:v>22.079999298677507</c:v>
                </c:pt>
                <c:pt idx="8">
                  <c:v>22.461748516326026</c:v>
                </c:pt>
                <c:pt idx="9">
                  <c:v>22.760487948903656</c:v>
                </c:pt>
                <c:pt idx="10">
                  <c:v>23.000467532060348</c:v>
                </c:pt>
                <c:pt idx="11">
                  <c:v>23.197380617458101</c:v>
                </c:pt>
                <c:pt idx="12">
                  <c:v>23.361814261049624</c:v>
                </c:pt>
                <c:pt idx="13">
                  <c:v>23.501161578322659</c:v>
                </c:pt>
                <c:pt idx="14">
                  <c:v>23.620737607871749</c:v>
                </c:pt>
                <c:pt idx="15">
                  <c:v>23.724459343781028</c:v>
                </c:pt>
                <c:pt idx="16">
                  <c:v>23.81527584424073</c:v>
                </c:pt>
                <c:pt idx="17">
                  <c:v>23.895449130759179</c:v>
                </c:pt>
                <c:pt idx="18">
                  <c:v>23.966742836790115</c:v>
                </c:pt>
                <c:pt idx="19">
                  <c:v>24.030552049275233</c:v>
                </c:pt>
                <c:pt idx="20">
                  <c:v>24.087994637100685</c:v>
                </c:pt>
                <c:pt idx="21">
                  <c:v>24.139976745422896</c:v>
                </c:pt>
                <c:pt idx="22">
                  <c:v>24.187240585617367</c:v>
                </c:pt>
                <c:pt idx="23">
                  <c:v>24.230399856398165</c:v>
                </c:pt>
                <c:pt idx="24">
                  <c:v>24.269966372038926</c:v>
                </c:pt>
                <c:pt idx="25">
                  <c:v>24.30637034027303</c:v>
                </c:pt>
                <c:pt idx="26">
                  <c:v>24.339975987384936</c:v>
                </c:pt>
                <c:pt idx="27">
                  <c:v>24.371093728981624</c:v>
                </c:pt>
                <c:pt idx="28">
                  <c:v>24.399989744950993</c:v>
                </c:pt>
                <c:pt idx="29">
                  <c:v>24.426893581827226</c:v>
                </c:pt>
                <c:pt idx="30">
                  <c:v>24.452004240581843</c:v>
                </c:pt>
                <c:pt idx="31">
                  <c:v>24.475495090307493</c:v>
                </c:pt>
                <c:pt idx="32">
                  <c:v>24.497517863573098</c:v>
                </c:pt>
                <c:pt idx="33">
                  <c:v>24.518205927509584</c:v>
                </c:pt>
                <c:pt idx="34">
                  <c:v>24.537676979220159</c:v>
                </c:pt>
                <c:pt idx="35">
                  <c:v>24.55603528027914</c:v>
                </c:pt>
                <c:pt idx="36">
                  <c:v>24.573373519674298</c:v>
                </c:pt>
                <c:pt idx="37">
                  <c:v>24.589774375293224</c:v>
                </c:pt>
                <c:pt idx="38">
                  <c:v>24.605311829343115</c:v>
                </c:pt>
                <c:pt idx="39">
                  <c:v>24.620052281765197</c:v>
                </c:pt>
                <c:pt idx="40">
                  <c:v>24.634055496916609</c:v>
                </c:pt>
                <c:pt idx="41">
                  <c:v>24.647375411928014</c:v>
                </c:pt>
                <c:pt idx="42">
                  <c:v>24.66006082974711</c:v>
                </c:pt>
                <c:pt idx="43">
                  <c:v>24.672156015606518</c:v>
                </c:pt>
                <c:pt idx="44">
                  <c:v>24.683701212255109</c:v>
                </c:pt>
                <c:pt idx="45">
                  <c:v>24.694733086569919</c:v>
                </c:pt>
                <c:pt idx="46">
                  <c:v>24.705285117975709</c:v>
                </c:pt>
                <c:pt idx="47">
                  <c:v>24.715387937327442</c:v>
                </c:pt>
                <c:pt idx="48">
                  <c:v>24.725069623470741</c:v>
                </c:pt>
                <c:pt idx="49">
                  <c:v>24.734355963519199</c:v>
                </c:pt>
                <c:pt idx="50">
                  <c:v>24.743270681922656</c:v>
                </c:pt>
                <c:pt idx="51">
                  <c:v>24.751835642605563</c:v>
                </c:pt>
                <c:pt idx="52">
                  <c:v>24.760071027797146</c:v>
                </c:pt>
                <c:pt idx="53">
                  <c:v>24.767995496629094</c:v>
                </c:pt>
                <c:pt idx="54">
                  <c:v>24.775626326121248</c:v>
                </c:pt>
                <c:pt idx="55">
                  <c:v>24.782979536795004</c:v>
                </c:pt>
                <c:pt idx="56">
                  <c:v>24.790070004834707</c:v>
                </c:pt>
                <c:pt idx="57">
                  <c:v>24.796911562447711</c:v>
                </c:pt>
                <c:pt idx="58">
                  <c:v>24.803517087846689</c:v>
                </c:pt>
                <c:pt idx="59">
                  <c:v>24.809898586084493</c:v>
                </c:pt>
                <c:pt idx="60">
                  <c:v>24.816067261808364</c:v>
                </c:pt>
                <c:pt idx="61">
                  <c:v>24.822033584860197</c:v>
                </c:pt>
                <c:pt idx="62">
                  <c:v>24.827807349530179</c:v>
                </c:pt>
                <c:pt idx="63">
                  <c:v>24.833397728168663</c:v>
                </c:pt>
                <c:pt idx="64">
                  <c:v>24.838813319773124</c:v>
                </c:pt>
                <c:pt idx="65">
                  <c:v>24.844062194091055</c:v>
                </c:pt>
                <c:pt idx="66">
                  <c:v>24.849151931714303</c:v>
                </c:pt>
                <c:pt idx="67">
                  <c:v>24.854089660583401</c:v>
                </c:pt>
                <c:pt idx="68">
                  <c:v>24.85888208927145</c:v>
                </c:pt>
                <c:pt idx="69">
                  <c:v>24.863535537374094</c:v>
                </c:pt>
                <c:pt idx="70">
                  <c:v>24.868055963294921</c:v>
                </c:pt>
                <c:pt idx="71">
                  <c:v>24.872448989683019</c:v>
                </c:pt>
                <c:pt idx="72">
                  <c:v>24.876719926750916</c:v>
                </c:pt>
                <c:pt idx="73">
                  <c:v>24.880873793676056</c:v>
                </c:pt>
                <c:pt idx="74">
                  <c:v>24.88491533826716</c:v>
                </c:pt>
                <c:pt idx="75">
                  <c:v>24.888849055057257</c:v>
                </c:pt>
                <c:pt idx="76">
                  <c:v>24.892679201968441</c:v>
                </c:pt>
                <c:pt idx="77">
                  <c:v>24.896409815677984</c:v>
                </c:pt>
                <c:pt idx="78">
                  <c:v>24.900044725802516</c:v>
                </c:pt>
                <c:pt idx="79">
                  <c:v>24.903587568004902</c:v>
                </c:pt>
                <c:pt idx="80">
                  <c:v>24.907041796118026</c:v>
                </c:pt>
                <c:pt idx="81">
                  <c:v>24.910410693370551</c:v>
                </c:pt>
                <c:pt idx="82">
                  <c:v>24.913697382791213</c:v>
                </c:pt>
                <c:pt idx="83">
                  <c:v>24.916904836860969</c:v>
                </c:pt>
                <c:pt idx="84">
                  <c:v>24.920035886475663</c:v>
                </c:pt>
                <c:pt idx="85">
                  <c:v>24.923093229275988</c:v>
                </c:pt>
                <c:pt idx="86">
                  <c:v>24.926079437396236</c:v>
                </c:pt>
                <c:pt idx="87">
                  <c:v>24.92899696467865</c:v>
                </c:pt>
                <c:pt idx="88">
                  <c:v>24.931848153395777</c:v>
                </c:pt>
                <c:pt idx="89">
                  <c:v>24.934635240519636</c:v>
                </c:pt>
                <c:pt idx="90">
                  <c:v>24.937360363572886</c:v>
                </c:pt>
                <c:pt idx="91">
                  <c:v>24.940025566094157</c:v>
                </c:pt>
                <c:pt idx="92">
                  <c:v>24.942632802746907</c:v>
                </c:pt>
                <c:pt idx="93">
                  <c:v>24.945183944098627</c:v>
                </c:pt>
                <c:pt idx="94">
                  <c:v>24.947680781094974</c:v>
                </c:pt>
                <c:pt idx="95">
                  <c:v>24.950125029251289</c:v>
                </c:pt>
                <c:pt idx="96">
                  <c:v>24.952518332582063</c:v>
                </c:pt>
                <c:pt idx="97">
                  <c:v>24.954862267287396</c:v>
                </c:pt>
                <c:pt idx="98">
                  <c:v>24.957158345213642</c:v>
                </c:pt>
                <c:pt idx="99">
                  <c:v>24.959408017104316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2"/>
          <c:order val="172"/>
          <c:spPr>
            <a:ln w="12700">
              <a:solidFill>
                <a:srgbClr val="0000FF"/>
              </a:solidFill>
              <a:prstDash val="lgDashDot"/>
            </a:ln>
          </c:spPr>
          <c:marker>
            <c:symbol val="none"/>
          </c:marker>
          <c:val>
            <c:numRef>
              <c:f>[1]Hoja1!$B$186:$GS$186</c:f>
              <c:numCache>
                <c:formatCode>General</c:formatCode>
                <c:ptCount val="200"/>
                <c:pt idx="0">
                  <c:v>0</c:v>
                </c:pt>
                <c:pt idx="1">
                  <c:v>10.429966953398388</c:v>
                </c:pt>
                <c:pt idx="2">
                  <c:v>16.146897737837335</c:v>
                </c:pt>
                <c:pt idx="3">
                  <c:v>19.064092130794357</c:v>
                </c:pt>
                <c:pt idx="4">
                  <c:v>20.731059285523731</c:v>
                </c:pt>
                <c:pt idx="5">
                  <c:v>21.788778256881216</c:v>
                </c:pt>
                <c:pt idx="6">
                  <c:v>22.51389290662739</c:v>
                </c:pt>
                <c:pt idx="7">
                  <c:v>23.039999268185227</c:v>
                </c:pt>
                <c:pt idx="8">
                  <c:v>23.438346277905421</c:v>
                </c:pt>
                <c:pt idx="9">
                  <c:v>23.750074381464682</c:v>
                </c:pt>
                <c:pt idx="10">
                  <c:v>24.000487859541234</c:v>
                </c:pt>
                <c:pt idx="11">
                  <c:v>24.205962383434539</c:v>
                </c:pt>
                <c:pt idx="12">
                  <c:v>24.377545315877867</c:v>
                </c:pt>
                <c:pt idx="13">
                  <c:v>24.522951212162774</c:v>
                </c:pt>
                <c:pt idx="14">
                  <c:v>24.647726199518345</c:v>
                </c:pt>
                <c:pt idx="15">
                  <c:v>24.755957576119332</c:v>
                </c:pt>
                <c:pt idx="16">
                  <c:v>24.850722620077285</c:v>
                </c:pt>
                <c:pt idx="17">
                  <c:v>24.934381701661753</c:v>
                </c:pt>
                <c:pt idx="18">
                  <c:v>25.008775134041858</c:v>
                </c:pt>
                <c:pt idx="19">
                  <c:v>25.075358660113285</c:v>
                </c:pt>
                <c:pt idx="20">
                  <c:v>25.135298751757237</c:v>
                </c:pt>
                <c:pt idx="21">
                  <c:v>25.189540951745631</c:v>
                </c:pt>
                <c:pt idx="22">
                  <c:v>25.238859741513771</c:v>
                </c:pt>
                <c:pt idx="23">
                  <c:v>25.283895502328519</c:v>
                </c:pt>
                <c:pt idx="24">
                  <c:v>25.32518230125801</c:v>
                </c:pt>
                <c:pt idx="25">
                  <c:v>25.363169050719684</c:v>
                </c:pt>
                <c:pt idx="26">
                  <c:v>25.398235812923414</c:v>
                </c:pt>
                <c:pt idx="27">
                  <c:v>25.430706499806909</c:v>
                </c:pt>
                <c:pt idx="28">
                  <c:v>25.460858864296689</c:v>
                </c:pt>
                <c:pt idx="29">
                  <c:v>25.488932433211019</c:v>
                </c:pt>
                <c:pt idx="30">
                  <c:v>25.515134859737575</c:v>
                </c:pt>
                <c:pt idx="31">
                  <c:v>25.539647050755644</c:v>
                </c:pt>
                <c:pt idx="32">
                  <c:v>25.562627335902363</c:v>
                </c:pt>
                <c:pt idx="33">
                  <c:v>25.584214880879568</c:v>
                </c:pt>
                <c:pt idx="34">
                  <c:v>25.604532500055818</c:v>
                </c:pt>
                <c:pt idx="35">
                  <c:v>25.623688988117365</c:v>
                </c:pt>
                <c:pt idx="36">
                  <c:v>25.641781064007965</c:v>
                </c:pt>
                <c:pt idx="37">
                  <c:v>25.658895000305971</c:v>
                </c:pt>
                <c:pt idx="38">
                  <c:v>25.675107995836292</c:v>
                </c:pt>
                <c:pt idx="39">
                  <c:v>25.690489337494121</c:v>
                </c:pt>
                <c:pt idx="40">
                  <c:v>25.705101388086895</c:v>
                </c:pt>
                <c:pt idx="41">
                  <c:v>25.719000429837926</c:v>
                </c:pt>
                <c:pt idx="42">
                  <c:v>25.732237387562201</c:v>
                </c:pt>
                <c:pt idx="43">
                  <c:v>25.744858451067671</c:v>
                </c:pt>
                <c:pt idx="44">
                  <c:v>25.756905612787939</c:v>
                </c:pt>
                <c:pt idx="45">
                  <c:v>25.76841713381209</c:v>
                </c:pt>
                <c:pt idx="46">
                  <c:v>25.779427949192044</c:v>
                </c:pt>
                <c:pt idx="47">
                  <c:v>25.789970021559071</c:v>
                </c:pt>
                <c:pt idx="48">
                  <c:v>25.800072650578162</c:v>
                </c:pt>
                <c:pt idx="49">
                  <c:v>25.809762744541771</c:v>
                </c:pt>
                <c:pt idx="50">
                  <c:v>25.819065059397552</c:v>
                </c:pt>
                <c:pt idx="51">
                  <c:v>25.828002409675371</c:v>
                </c:pt>
                <c:pt idx="52">
                  <c:v>25.836595855092675</c:v>
                </c:pt>
                <c:pt idx="53">
                  <c:v>25.84486486604775</c:v>
                </c:pt>
                <c:pt idx="54">
                  <c:v>25.852827470735214</c:v>
                </c:pt>
                <c:pt idx="55">
                  <c:v>25.860500386220874</c:v>
                </c:pt>
                <c:pt idx="56">
                  <c:v>25.867899135479693</c:v>
                </c:pt>
                <c:pt idx="57">
                  <c:v>25.875038152119352</c:v>
                </c:pt>
                <c:pt idx="58">
                  <c:v>25.881930874274808</c:v>
                </c:pt>
                <c:pt idx="59">
                  <c:v>25.888589828957731</c:v>
                </c:pt>
                <c:pt idx="60">
                  <c:v>25.895026707973944</c:v>
                </c:pt>
                <c:pt idx="61">
                  <c:v>25.901252436375859</c:v>
                </c:pt>
                <c:pt idx="62">
                  <c:v>25.907277234292362</c:v>
                </c:pt>
                <c:pt idx="63">
                  <c:v>25.913110672871646</c:v>
                </c:pt>
                <c:pt idx="64">
                  <c:v>25.918761724980651</c:v>
                </c:pt>
                <c:pt idx="65">
                  <c:v>25.92423881122545</c:v>
                </c:pt>
                <c:pt idx="66">
                  <c:v>25.929549841788837</c:v>
                </c:pt>
                <c:pt idx="67">
                  <c:v>25.93470225452181</c:v>
                </c:pt>
                <c:pt idx="68">
                  <c:v>25.939703049674556</c:v>
                </c:pt>
                <c:pt idx="69">
                  <c:v>25.944558821607753</c:v>
                </c:pt>
                <c:pt idx="70">
                  <c:v>25.949275787786004</c:v>
                </c:pt>
                <c:pt idx="71">
                  <c:v>25.953859815321412</c:v>
                </c:pt>
                <c:pt idx="72">
                  <c:v>25.9583164453053</c:v>
                </c:pt>
                <c:pt idx="73">
                  <c:v>25.962650915140234</c:v>
                </c:pt>
                <c:pt idx="74">
                  <c:v>25.966868179061382</c:v>
                </c:pt>
                <c:pt idx="75">
                  <c:v>25.97097292701627</c:v>
                </c:pt>
                <c:pt idx="76">
                  <c:v>25.974969602054028</c:v>
                </c:pt>
                <c:pt idx="77">
                  <c:v>25.978862416359636</c:v>
                </c:pt>
                <c:pt idx="78">
                  <c:v>25.9826553660548</c:v>
                </c:pt>
                <c:pt idx="79">
                  <c:v>25.986352244874681</c:v>
                </c:pt>
                <c:pt idx="80">
                  <c:v>25.989956656818812</c:v>
                </c:pt>
                <c:pt idx="81">
                  <c:v>25.993472027864925</c:v>
                </c:pt>
                <c:pt idx="82">
                  <c:v>25.996901616825614</c:v>
                </c:pt>
                <c:pt idx="83">
                  <c:v>26.00024852542014</c:v>
                </c:pt>
                <c:pt idx="84">
                  <c:v>26.003515707626779</c:v>
                </c:pt>
                <c:pt idx="85">
                  <c:v>26.006705978374942</c:v>
                </c:pt>
                <c:pt idx="86">
                  <c:v>26.009822021630853</c:v>
                </c:pt>
                <c:pt idx="87">
                  <c:v>26.012866397925546</c:v>
                </c:pt>
                <c:pt idx="88">
                  <c:v>26.015841551369505</c:v>
                </c:pt>
                <c:pt idx="89">
                  <c:v>26.018749816194404</c:v>
                </c:pt>
                <c:pt idx="90">
                  <c:v>26.021593422858665</c:v>
                </c:pt>
                <c:pt idx="91">
                  <c:v>26.024374503750426</c:v>
                </c:pt>
                <c:pt idx="92">
                  <c:v>26.027095098518512</c:v>
                </c:pt>
                <c:pt idx="93">
                  <c:v>26.029757159059439</c:v>
                </c:pt>
                <c:pt idx="94">
                  <c:v>26.032362554186061</c:v>
                </c:pt>
                <c:pt idx="95">
                  <c:v>26.034913074001345</c:v>
                </c:pt>
                <c:pt idx="96">
                  <c:v>26.037410433998673</c:v>
                </c:pt>
                <c:pt idx="97">
                  <c:v>26.039856278908587</c:v>
                </c:pt>
                <c:pt idx="98">
                  <c:v>26.042252186309888</c:v>
                </c:pt>
                <c:pt idx="99">
                  <c:v>26.044599670021896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3"/>
          <c:order val="173"/>
          <c:spPr>
            <a:ln w="12700">
              <a:solidFill>
                <a:srgbClr val="00CCFF"/>
              </a:solidFill>
              <a:prstDash val="lgDashDot"/>
            </a:ln>
          </c:spPr>
          <c:marker>
            <c:symbol val="none"/>
          </c:marker>
          <c:val>
            <c:numRef>
              <c:f>[1]Hoja1!$B$187:$GS$187</c:f>
              <c:numCache>
                <c:formatCode>General</c:formatCode>
                <c:ptCount val="200"/>
                <c:pt idx="0">
                  <c:v>0</c:v>
                </c:pt>
                <c:pt idx="1">
                  <c:v>10.864548909789988</c:v>
                </c:pt>
                <c:pt idx="2">
                  <c:v>16.819685143580557</c:v>
                </c:pt>
                <c:pt idx="3">
                  <c:v>19.858429302910789</c:v>
                </c:pt>
                <c:pt idx="4">
                  <c:v>21.594853422420552</c:v>
                </c:pt>
                <c:pt idx="5">
                  <c:v>22.6966440175846</c:v>
                </c:pt>
                <c:pt idx="6">
                  <c:v>23.451971777736865</c:v>
                </c:pt>
                <c:pt idx="7">
                  <c:v>23.999999237692943</c:v>
                </c:pt>
                <c:pt idx="8">
                  <c:v>24.414944039484812</c:v>
                </c:pt>
                <c:pt idx="9">
                  <c:v>24.739660814025711</c:v>
                </c:pt>
                <c:pt idx="10">
                  <c:v>25.000508187022117</c:v>
                </c:pt>
                <c:pt idx="11">
                  <c:v>25.21454414941098</c:v>
                </c:pt>
                <c:pt idx="12">
                  <c:v>25.393276370706111</c:v>
                </c:pt>
                <c:pt idx="13">
                  <c:v>25.544740846002888</c:v>
                </c:pt>
                <c:pt idx="14">
                  <c:v>25.674714791164945</c:v>
                </c:pt>
                <c:pt idx="15">
                  <c:v>25.78745580845764</c:v>
                </c:pt>
                <c:pt idx="16">
                  <c:v>25.886169395913836</c:v>
                </c:pt>
                <c:pt idx="17">
                  <c:v>25.973314272564327</c:v>
                </c:pt>
                <c:pt idx="18">
                  <c:v>26.050807431293602</c:v>
                </c:pt>
                <c:pt idx="19">
                  <c:v>26.12016527095134</c:v>
                </c:pt>
                <c:pt idx="20">
                  <c:v>26.182602866413788</c:v>
                </c:pt>
                <c:pt idx="21">
                  <c:v>26.239105158068366</c:v>
                </c:pt>
                <c:pt idx="22">
                  <c:v>26.290478897410178</c:v>
                </c:pt>
                <c:pt idx="23">
                  <c:v>26.337391148258874</c:v>
                </c:pt>
                <c:pt idx="24">
                  <c:v>26.380398230477095</c:v>
                </c:pt>
                <c:pt idx="25">
                  <c:v>26.419967761166337</c:v>
                </c:pt>
                <c:pt idx="26">
                  <c:v>26.456495638461888</c:v>
                </c:pt>
                <c:pt idx="27">
                  <c:v>26.490319270632199</c:v>
                </c:pt>
                <c:pt idx="28">
                  <c:v>26.521727983642386</c:v>
                </c:pt>
                <c:pt idx="29">
                  <c:v>26.550971284594812</c:v>
                </c:pt>
                <c:pt idx="30">
                  <c:v>26.578265478893307</c:v>
                </c:pt>
                <c:pt idx="31">
                  <c:v>26.603799011203797</c:v>
                </c:pt>
                <c:pt idx="32">
                  <c:v>26.627736808231628</c:v>
                </c:pt>
                <c:pt idx="33">
                  <c:v>26.650223834249548</c:v>
                </c:pt>
                <c:pt idx="34">
                  <c:v>26.671388020891477</c:v>
                </c:pt>
                <c:pt idx="35">
                  <c:v>26.691342695955587</c:v>
                </c:pt>
                <c:pt idx="36">
                  <c:v>26.710188608341628</c:v>
                </c:pt>
                <c:pt idx="37">
                  <c:v>26.728015625318722</c:v>
                </c:pt>
                <c:pt idx="38">
                  <c:v>26.744904162329473</c:v>
                </c:pt>
                <c:pt idx="39">
                  <c:v>26.760926393223041</c:v>
                </c:pt>
                <c:pt idx="40">
                  <c:v>26.776147279257184</c:v>
                </c:pt>
                <c:pt idx="41">
                  <c:v>26.790625447747839</c:v>
                </c:pt>
                <c:pt idx="42">
                  <c:v>26.804413945377291</c:v>
                </c:pt>
                <c:pt idx="43">
                  <c:v>26.817560886528824</c:v>
                </c:pt>
                <c:pt idx="44">
                  <c:v>26.83011001332077</c:v>
                </c:pt>
                <c:pt idx="45">
                  <c:v>26.842101181054257</c:v>
                </c:pt>
                <c:pt idx="46">
                  <c:v>26.853570780408379</c:v>
                </c:pt>
                <c:pt idx="47">
                  <c:v>26.8645521057907</c:v>
                </c:pt>
                <c:pt idx="48">
                  <c:v>26.875075677685587</c:v>
                </c:pt>
                <c:pt idx="49">
                  <c:v>26.885169525564347</c:v>
                </c:pt>
                <c:pt idx="50">
                  <c:v>26.894859436872451</c:v>
                </c:pt>
                <c:pt idx="51">
                  <c:v>26.904169176745174</c:v>
                </c:pt>
                <c:pt idx="52">
                  <c:v>26.913120682388204</c:v>
                </c:pt>
                <c:pt idx="53">
                  <c:v>26.921734235466406</c:v>
                </c:pt>
                <c:pt idx="54">
                  <c:v>26.930028615349183</c:v>
                </c:pt>
                <c:pt idx="55">
                  <c:v>26.938021235646744</c:v>
                </c:pt>
                <c:pt idx="56">
                  <c:v>26.945728266124679</c:v>
                </c:pt>
                <c:pt idx="57">
                  <c:v>26.953164741790992</c:v>
                </c:pt>
                <c:pt idx="58">
                  <c:v>26.960344660702923</c:v>
                </c:pt>
                <c:pt idx="59">
                  <c:v>26.967281071830971</c:v>
                </c:pt>
                <c:pt idx="60">
                  <c:v>26.973986154139524</c:v>
                </c:pt>
                <c:pt idx="61">
                  <c:v>26.980471287891518</c:v>
                </c:pt>
                <c:pt idx="62">
                  <c:v>26.986747119054542</c:v>
                </c:pt>
                <c:pt idx="63">
                  <c:v>26.992823617574633</c:v>
                </c:pt>
                <c:pt idx="64">
                  <c:v>26.998710130188179</c:v>
                </c:pt>
                <c:pt idx="65">
                  <c:v>27.004415428359845</c:v>
                </c:pt>
                <c:pt idx="66">
                  <c:v>27.009947751863372</c:v>
                </c:pt>
                <c:pt idx="67">
                  <c:v>27.015314848460218</c:v>
                </c:pt>
                <c:pt idx="68">
                  <c:v>27.020524010077661</c:v>
                </c:pt>
                <c:pt idx="69">
                  <c:v>27.025582105841409</c:v>
                </c:pt>
                <c:pt idx="70">
                  <c:v>27.03049561227709</c:v>
                </c:pt>
                <c:pt idx="71">
                  <c:v>27.035270640959801</c:v>
                </c:pt>
                <c:pt idx="72">
                  <c:v>27.039912963859688</c:v>
                </c:pt>
                <c:pt idx="73">
                  <c:v>27.044428036604408</c:v>
                </c:pt>
                <c:pt idx="74">
                  <c:v>27.048821019855609</c:v>
                </c:pt>
                <c:pt idx="75">
                  <c:v>27.053096798975279</c:v>
                </c:pt>
                <c:pt idx="76">
                  <c:v>27.057260002139611</c:v>
                </c:pt>
                <c:pt idx="77">
                  <c:v>27.061315017041288</c:v>
                </c:pt>
                <c:pt idx="78">
                  <c:v>27.065266006307084</c:v>
                </c:pt>
                <c:pt idx="79">
                  <c:v>27.06911692174446</c:v>
                </c:pt>
                <c:pt idx="80">
                  <c:v>27.072871517519594</c:v>
                </c:pt>
                <c:pt idx="81">
                  <c:v>27.076533362359296</c:v>
                </c:pt>
                <c:pt idx="82">
                  <c:v>27.080105850860015</c:v>
                </c:pt>
                <c:pt idx="83">
                  <c:v>27.083592213979312</c:v>
                </c:pt>
                <c:pt idx="84">
                  <c:v>27.086995528777894</c:v>
                </c:pt>
                <c:pt idx="85">
                  <c:v>27.0903187274739</c:v>
                </c:pt>
                <c:pt idx="86">
                  <c:v>27.093564605865474</c:v>
                </c:pt>
                <c:pt idx="87">
                  <c:v>27.096735831172445</c:v>
                </c:pt>
                <c:pt idx="88">
                  <c:v>27.099834949343236</c:v>
                </c:pt>
                <c:pt idx="89">
                  <c:v>27.102864391869169</c:v>
                </c:pt>
                <c:pt idx="90">
                  <c:v>27.10582648214444</c:v>
                </c:pt>
                <c:pt idx="91">
                  <c:v>27.108723441406692</c:v>
                </c:pt>
                <c:pt idx="92">
                  <c:v>27.111557394290116</c:v>
                </c:pt>
                <c:pt idx="93">
                  <c:v>27.114330374020248</c:v>
                </c:pt>
                <c:pt idx="94">
                  <c:v>27.117044327277146</c:v>
                </c:pt>
                <c:pt idx="95">
                  <c:v>27.119701118751401</c:v>
                </c:pt>
                <c:pt idx="96">
                  <c:v>27.122302535415287</c:v>
                </c:pt>
                <c:pt idx="97">
                  <c:v>27.124850290529778</c:v>
                </c:pt>
                <c:pt idx="98">
                  <c:v>27.127346027406134</c:v>
                </c:pt>
                <c:pt idx="99">
                  <c:v>27.129791322939475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4"/>
          <c:order val="174"/>
          <c:spPr>
            <a:ln w="12700">
              <a:solidFill>
                <a:srgbClr val="CCFFFF"/>
              </a:solidFill>
              <a:prstDash val="lgDashDot"/>
            </a:ln>
          </c:spPr>
          <c:marker>
            <c:symbol val="none"/>
          </c:marker>
          <c:val>
            <c:numRef>
              <c:f>[1]Hoja1!$B$188:$GS$188</c:f>
              <c:numCache>
                <c:formatCode>General</c:formatCode>
                <c:ptCount val="200"/>
                <c:pt idx="0">
                  <c:v>0</c:v>
                </c:pt>
                <c:pt idx="1">
                  <c:v>11.299130866181587</c:v>
                </c:pt>
                <c:pt idx="2">
                  <c:v>17.492472549323779</c:v>
                </c:pt>
                <c:pt idx="3">
                  <c:v>20.652766475027221</c:v>
                </c:pt>
                <c:pt idx="4">
                  <c:v>22.458647559317377</c:v>
                </c:pt>
                <c:pt idx="5">
                  <c:v>23.604509778287984</c:v>
                </c:pt>
                <c:pt idx="6">
                  <c:v>24.390050648846341</c:v>
                </c:pt>
                <c:pt idx="7">
                  <c:v>24.95999920720066</c:v>
                </c:pt>
                <c:pt idx="8">
                  <c:v>25.391541801064204</c:v>
                </c:pt>
                <c:pt idx="9">
                  <c:v>25.729247246586741</c:v>
                </c:pt>
                <c:pt idx="10">
                  <c:v>26.000528514503003</c:v>
                </c:pt>
                <c:pt idx="11">
                  <c:v>26.223125915387417</c:v>
                </c:pt>
                <c:pt idx="12">
                  <c:v>26.409007425534355</c:v>
                </c:pt>
                <c:pt idx="13">
                  <c:v>26.566530479843003</c:v>
                </c:pt>
                <c:pt idx="14">
                  <c:v>26.701703382811541</c:v>
                </c:pt>
                <c:pt idx="15">
                  <c:v>26.818954040795944</c:v>
                </c:pt>
                <c:pt idx="16">
                  <c:v>26.92161617175039</c:v>
                </c:pt>
                <c:pt idx="17">
                  <c:v>27.012246843466897</c:v>
                </c:pt>
                <c:pt idx="18">
                  <c:v>27.092839728545346</c:v>
                </c:pt>
                <c:pt idx="19">
                  <c:v>27.164971881789391</c:v>
                </c:pt>
                <c:pt idx="20">
                  <c:v>27.229906981070339</c:v>
                </c:pt>
                <c:pt idx="21">
                  <c:v>27.288669364391101</c:v>
                </c:pt>
                <c:pt idx="22">
                  <c:v>27.342098053306586</c:v>
                </c:pt>
                <c:pt idx="23">
                  <c:v>27.390886794189232</c:v>
                </c:pt>
                <c:pt idx="24">
                  <c:v>27.435614159696179</c:v>
                </c:pt>
                <c:pt idx="25">
                  <c:v>27.47676647161299</c:v>
                </c:pt>
                <c:pt idx="26">
                  <c:v>27.514755464000363</c:v>
                </c:pt>
                <c:pt idx="27">
                  <c:v>27.549932041457488</c:v>
                </c:pt>
                <c:pt idx="28">
                  <c:v>27.582597102988082</c:v>
                </c:pt>
                <c:pt idx="29">
                  <c:v>27.613010135978605</c:v>
                </c:pt>
                <c:pt idx="30">
                  <c:v>27.641396098049039</c:v>
                </c:pt>
                <c:pt idx="31">
                  <c:v>27.667950971651948</c:v>
                </c:pt>
                <c:pt idx="32">
                  <c:v>27.692846280560893</c:v>
                </c:pt>
                <c:pt idx="33">
                  <c:v>27.716232787619532</c:v>
                </c:pt>
                <c:pt idx="34">
                  <c:v>27.738243541727137</c:v>
                </c:pt>
                <c:pt idx="35">
                  <c:v>27.758996403793812</c:v>
                </c:pt>
                <c:pt idx="36">
                  <c:v>27.778596152675295</c:v>
                </c:pt>
                <c:pt idx="37">
                  <c:v>27.797136250331469</c:v>
                </c:pt>
                <c:pt idx="38">
                  <c:v>27.814700328822653</c:v>
                </c:pt>
                <c:pt idx="39">
                  <c:v>27.831363448951965</c:v>
                </c:pt>
                <c:pt idx="40">
                  <c:v>27.84719317042747</c:v>
                </c:pt>
                <c:pt idx="41">
                  <c:v>27.862250465657755</c:v>
                </c:pt>
                <c:pt idx="42">
                  <c:v>27.876590503192386</c:v>
                </c:pt>
                <c:pt idx="43">
                  <c:v>27.890263321989977</c:v>
                </c:pt>
                <c:pt idx="44">
                  <c:v>27.9033144138536</c:v>
                </c:pt>
                <c:pt idx="45">
                  <c:v>27.915785228296428</c:v>
                </c:pt>
                <c:pt idx="46">
                  <c:v>27.927713611624714</c:v>
                </c:pt>
                <c:pt idx="47">
                  <c:v>27.939134190022326</c:v>
                </c:pt>
                <c:pt idx="48">
                  <c:v>27.950078704793011</c:v>
                </c:pt>
                <c:pt idx="49">
                  <c:v>27.960576306586919</c:v>
                </c:pt>
                <c:pt idx="50">
                  <c:v>27.970653814347351</c:v>
                </c:pt>
                <c:pt idx="51">
                  <c:v>27.980335943814982</c:v>
                </c:pt>
                <c:pt idx="52">
                  <c:v>27.989645509683733</c:v>
                </c:pt>
                <c:pt idx="53">
                  <c:v>27.998603604885062</c:v>
                </c:pt>
                <c:pt idx="54">
                  <c:v>28.007229759963149</c:v>
                </c:pt>
                <c:pt idx="55">
                  <c:v>28.015542085072614</c:v>
                </c:pt>
                <c:pt idx="56">
                  <c:v>28.023557396769668</c:v>
                </c:pt>
                <c:pt idx="57">
                  <c:v>28.031291331462633</c:v>
                </c:pt>
                <c:pt idx="58">
                  <c:v>28.038758447131041</c:v>
                </c:pt>
                <c:pt idx="59">
                  <c:v>28.045972314704208</c:v>
                </c:pt>
                <c:pt idx="60">
                  <c:v>28.052945600305108</c:v>
                </c:pt>
                <c:pt idx="61">
                  <c:v>28.059690139407181</c:v>
                </c:pt>
                <c:pt idx="62">
                  <c:v>28.066217003816725</c:v>
                </c:pt>
                <c:pt idx="63">
                  <c:v>28.07253656227762</c:v>
                </c:pt>
                <c:pt idx="64">
                  <c:v>28.078658535395707</c:v>
                </c:pt>
                <c:pt idx="65">
                  <c:v>28.084592045494237</c:v>
                </c:pt>
                <c:pt idx="66">
                  <c:v>28.090345661937906</c:v>
                </c:pt>
                <c:pt idx="67">
                  <c:v>28.095927442398626</c:v>
                </c:pt>
                <c:pt idx="68">
                  <c:v>28.101344970480767</c:v>
                </c:pt>
                <c:pt idx="69">
                  <c:v>28.106605390075064</c:v>
                </c:pt>
                <c:pt idx="70">
                  <c:v>28.111715436768172</c:v>
                </c:pt>
                <c:pt idx="71">
                  <c:v>28.116681466598195</c:v>
                </c:pt>
                <c:pt idx="72">
                  <c:v>28.121509482414076</c:v>
                </c:pt>
                <c:pt idx="73">
                  <c:v>28.126205158068586</c:v>
                </c:pt>
                <c:pt idx="74">
                  <c:v>28.130773860649832</c:v>
                </c:pt>
                <c:pt idx="75">
                  <c:v>28.135220670934292</c:v>
                </c:pt>
                <c:pt idx="76">
                  <c:v>28.139550402225197</c:v>
                </c:pt>
                <c:pt idx="77">
                  <c:v>28.14376761772294</c:v>
                </c:pt>
                <c:pt idx="78">
                  <c:v>28.147876646559368</c:v>
                </c:pt>
                <c:pt idx="79">
                  <c:v>28.151881598614239</c:v>
                </c:pt>
                <c:pt idx="80">
                  <c:v>28.15578637822038</c:v>
                </c:pt>
                <c:pt idx="81">
                  <c:v>28.159594696853667</c:v>
                </c:pt>
                <c:pt idx="82">
                  <c:v>28.163310084894416</c:v>
                </c:pt>
                <c:pt idx="83">
                  <c:v>28.166935902538487</c:v>
                </c:pt>
                <c:pt idx="84">
                  <c:v>28.17047534992901</c:v>
                </c:pt>
                <c:pt idx="85">
                  <c:v>28.173931476572854</c:v>
                </c:pt>
                <c:pt idx="86">
                  <c:v>28.177307190100091</c:v>
                </c:pt>
                <c:pt idx="87">
                  <c:v>28.180605264419341</c:v>
                </c:pt>
                <c:pt idx="88">
                  <c:v>28.183828347316965</c:v>
                </c:pt>
                <c:pt idx="89">
                  <c:v>28.186978967543936</c:v>
                </c:pt>
                <c:pt idx="90">
                  <c:v>28.19005954143022</c:v>
                </c:pt>
                <c:pt idx="91">
                  <c:v>28.193072379062961</c:v>
                </c:pt>
                <c:pt idx="92">
                  <c:v>28.196019690061721</c:v>
                </c:pt>
                <c:pt idx="93">
                  <c:v>28.198903588981057</c:v>
                </c:pt>
                <c:pt idx="94">
                  <c:v>28.201726100368234</c:v>
                </c:pt>
                <c:pt idx="95">
                  <c:v>28.204489163501457</c:v>
                </c:pt>
                <c:pt idx="96">
                  <c:v>28.207194636831897</c:v>
                </c:pt>
                <c:pt idx="97">
                  <c:v>28.209844302150969</c:v>
                </c:pt>
                <c:pt idx="98">
                  <c:v>28.212439868502379</c:v>
                </c:pt>
                <c:pt idx="99">
                  <c:v>28.214982975857055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5"/>
          <c:order val="175"/>
          <c:spPr>
            <a:ln w="12700">
              <a:solidFill>
                <a:srgbClr val="CCFFCC"/>
              </a:solidFill>
              <a:prstDash val="lgDashDot"/>
            </a:ln>
          </c:spPr>
          <c:marker>
            <c:symbol val="none"/>
          </c:marker>
          <c:val>
            <c:numRef>
              <c:f>[1]Hoja1!$B$189:$GS$189</c:f>
              <c:numCache>
                <c:formatCode>General</c:formatCode>
                <c:ptCount val="200"/>
                <c:pt idx="0">
                  <c:v>0</c:v>
                </c:pt>
                <c:pt idx="1">
                  <c:v>8.612856422599668</c:v>
                </c:pt>
                <c:pt idx="2">
                  <c:v>12.104673628443573</c:v>
                </c:pt>
                <c:pt idx="3">
                  <c:v>13.633565413536699</c:v>
                </c:pt>
                <c:pt idx="4">
                  <c:v>14.457481574475363</c:v>
                </c:pt>
                <c:pt idx="5">
                  <c:v>14.966912685864211</c:v>
                </c:pt>
                <c:pt idx="6">
                  <c:v>15.31159731153636</c:v>
                </c:pt>
                <c:pt idx="7">
                  <c:v>15.559847796192035</c:v>
                </c:pt>
                <c:pt idx="8">
                  <c:v>15.746978810264817</c:v>
                </c:pt>
                <c:pt idx="9">
                  <c:v>15.893003759483914</c:v>
                </c:pt>
                <c:pt idx="10">
                  <c:v>16.010085301859196</c:v>
                </c:pt>
                <c:pt idx="11">
                  <c:v>16.106030904281479</c:v>
                </c:pt>
                <c:pt idx="12">
                  <c:v>16.186077723976336</c:v>
                </c:pt>
                <c:pt idx="13">
                  <c:v>16.253867895975311</c:v>
                </c:pt>
                <c:pt idx="14">
                  <c:v>16.312011802890389</c:v>
                </c:pt>
                <c:pt idx="15">
                  <c:v>16.36242873898621</c:v>
                </c:pt>
                <c:pt idx="16">
                  <c:v>16.40656113002359</c:v>
                </c:pt>
                <c:pt idx="17">
                  <c:v>16.445513810899275</c:v>
                </c:pt>
                <c:pt idx="18">
                  <c:v>16.480147232096162</c:v>
                </c:pt>
                <c:pt idx="19">
                  <c:v>16.511141429474247</c:v>
                </c:pt>
                <c:pt idx="20">
                  <c:v>16.539040916391048</c:v>
                </c:pt>
                <c:pt idx="21">
                  <c:v>16.564286816686977</c:v>
                </c:pt>
                <c:pt idx="22">
                  <c:v>16.587240275092917</c:v>
                </c:pt>
                <c:pt idx="23">
                  <c:v>16.608199786174961</c:v>
                </c:pt>
                <c:pt idx="24">
                  <c:v>16.627414207400708</c:v>
                </c:pt>
                <c:pt idx="25">
                  <c:v>16.645092659734438</c:v>
                </c:pt>
                <c:pt idx="26">
                  <c:v>16.661412150560938</c:v>
                </c:pt>
                <c:pt idx="27">
                  <c:v>16.676523507407673</c:v>
                </c:pt>
                <c:pt idx="28">
                  <c:v>16.690556043433315</c:v>
                </c:pt>
                <c:pt idx="29">
                  <c:v>16.703621259922418</c:v>
                </c:pt>
                <c:pt idx="30">
                  <c:v>16.715815809887118</c:v>
                </c:pt>
                <c:pt idx="31">
                  <c:v>16.727223889213626</c:v>
                </c:pt>
                <c:pt idx="32">
                  <c:v>16.737919180294398</c:v>
                </c:pt>
                <c:pt idx="33">
                  <c:v>16.747966442874301</c:v>
                </c:pt>
                <c:pt idx="34">
                  <c:v>16.757422824601807</c:v>
                </c:pt>
                <c:pt idx="35">
                  <c:v>16.766338947242868</c:v>
                </c:pt>
                <c:pt idx="36">
                  <c:v>16.774759812105255</c:v>
                </c:pt>
                <c:pt idx="37">
                  <c:v>16.78272555882296</c:v>
                </c:pt>
                <c:pt idx="38">
                  <c:v>16.790272104473868</c:v>
                </c:pt>
                <c:pt idx="39">
                  <c:v>16.797431684479719</c:v>
                </c:pt>
                <c:pt idx="40">
                  <c:v>16.804233312454478</c:v>
                </c:pt>
                <c:pt idx="41">
                  <c:v>16.810703172822556</c:v>
                </c:pt>
                <c:pt idx="42">
                  <c:v>16.816864957399154</c:v>
                </c:pt>
                <c:pt idx="43">
                  <c:v>16.822740155045555</c:v>
                </c:pt>
                <c:pt idx="44">
                  <c:v>16.828348301857233</c:v>
                </c:pt>
                <c:pt idx="45">
                  <c:v>16.833707198018327</c:v>
                </c:pt>
                <c:pt idx="46">
                  <c:v>16.838833096390545</c:v>
                </c:pt>
                <c:pt idx="47">
                  <c:v>16.843740867042641</c:v>
                </c:pt>
                <c:pt idx="48">
                  <c:v>16.848444141226459</c:v>
                </c:pt>
                <c:pt idx="49">
                  <c:v>16.852955437733542</c:v>
                </c:pt>
                <c:pt idx="50">
                  <c:v>16.857286274097188</c:v>
                </c:pt>
                <c:pt idx="51">
                  <c:v>16.861447264718763</c:v>
                </c:pt>
                <c:pt idx="52">
                  <c:v>16.865448207677193</c:v>
                </c:pt>
                <c:pt idx="53">
                  <c:v>16.869298161715552</c:v>
                </c:pt>
                <c:pt idx="54">
                  <c:v>16.873005514677253</c:v>
                </c:pt>
                <c:pt idx="55">
                  <c:v>16.876578044479558</c:v>
                </c:pt>
                <c:pt idx="56">
                  <c:v>16.880022973556748</c:v>
                </c:pt>
                <c:pt idx="57">
                  <c:v>16.883347017574494</c:v>
                </c:pt>
                <c:pt idx="58">
                  <c:v>16.886556429106619</c:v>
                </c:pt>
                <c:pt idx="59">
                  <c:v>16.889657036871554</c:v>
                </c:pt>
                <c:pt idx="60">
                  <c:v>16.892654281046372</c:v>
                </c:pt>
                <c:pt idx="61">
                  <c:v>16.895553245108346</c:v>
                </c:pt>
                <c:pt idx="62">
                  <c:v>16.898358684595905</c:v>
                </c:pt>
                <c:pt idx="63">
                  <c:v>16.901075053131169</c:v>
                </c:pt>
                <c:pt idx="64">
                  <c:v>16.903706526003457</c:v>
                </c:pt>
                <c:pt idx="65">
                  <c:v>16.906257021576412</c:v>
                </c:pt>
                <c:pt idx="66">
                  <c:v>16.908730220749401</c:v>
                </c:pt>
                <c:pt idx="67">
                  <c:v>16.911129584676502</c:v>
                </c:pt>
                <c:pt idx="68">
                  <c:v>16.913458370922349</c:v>
                </c:pt>
                <c:pt idx="69">
                  <c:v>16.915719648213361</c:v>
                </c:pt>
                <c:pt idx="70">
                  <c:v>16.917916309924866</c:v>
                </c:pt>
                <c:pt idx="71">
                  <c:v>16.920051086428572</c:v>
                </c:pt>
                <c:pt idx="72">
                  <c:v>16.922126556411325</c:v>
                </c:pt>
                <c:pt idx="73">
                  <c:v>16.924145157263627</c:v>
                </c:pt>
                <c:pt idx="74">
                  <c:v>16.926109194626026</c:v>
                </c:pt>
                <c:pt idx="75">
                  <c:v>16.928020851171826</c:v>
                </c:pt>
                <c:pt idx="76">
                  <c:v>16.929882194696578</c:v>
                </c:pt>
                <c:pt idx="77">
                  <c:v>16.931695185577244</c:v>
                </c:pt>
                <c:pt idx="78">
                  <c:v>16.933461683657661</c:v>
                </c:pt>
                <c:pt idx="79">
                  <c:v>16.935183454611142</c:v>
                </c:pt>
                <c:pt idx="80">
                  <c:v>16.936862175825848</c:v>
                </c:pt>
                <c:pt idx="81">
                  <c:v>16.938499441854344</c:v>
                </c:pt>
                <c:pt idx="82">
                  <c:v>16.940096769464368</c:v>
                </c:pt>
                <c:pt idx="83">
                  <c:v>16.941655602324555</c:v>
                </c:pt>
                <c:pt idx="84">
                  <c:v>16.943177315355456</c:v>
                </c:pt>
                <c:pt idx="85">
                  <c:v>16.944663218773496</c:v>
                </c:pt>
                <c:pt idx="86">
                  <c:v>16.946114561852752</c:v>
                </c:pt>
                <c:pt idx="87">
                  <c:v>16.947532536427371</c:v>
                </c:pt>
                <c:pt idx="88">
                  <c:v>16.948918280155166</c:v>
                </c:pt>
                <c:pt idx="89">
                  <c:v>16.950272879561201</c:v>
                </c:pt>
                <c:pt idx="90">
                  <c:v>16.951597372878531</c:v>
                </c:pt>
                <c:pt idx="91">
                  <c:v>16.952892752701562</c:v>
                </c:pt>
                <c:pt idx="92">
                  <c:v>16.954159968466467</c:v>
                </c:pt>
                <c:pt idx="93">
                  <c:v>16.955399928771499</c:v>
                </c:pt>
                <c:pt idx="94">
                  <c:v>16.956613503549267</c:v>
                </c:pt>
                <c:pt idx="95">
                  <c:v>16.957801526101765</c:v>
                </c:pt>
                <c:pt idx="96">
                  <c:v>16.958964795008281</c:v>
                </c:pt>
                <c:pt idx="97">
                  <c:v>16.960104075915215</c:v>
                </c:pt>
                <c:pt idx="98">
                  <c:v>16.961220103216384</c:v>
                </c:pt>
                <c:pt idx="99">
                  <c:v>16.962313581631456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6"/>
          <c:order val="176"/>
          <c:spPr>
            <a:ln w="12700">
              <a:solidFill>
                <a:srgbClr val="FFFF99"/>
              </a:solidFill>
              <a:prstDash val="lgDashDot"/>
            </a:ln>
          </c:spPr>
          <c:marker>
            <c:symbol val="none"/>
          </c:marker>
          <c:val>
            <c:numRef>
              <c:f>[1]Hoja1!$B$190:$GS$190</c:f>
              <c:numCache>
                <c:formatCode>General</c:formatCode>
                <c:ptCount val="200"/>
                <c:pt idx="0">
                  <c:v>0</c:v>
                </c:pt>
                <c:pt idx="1">
                  <c:v>9.0043498963541992</c:v>
                </c:pt>
                <c:pt idx="2">
                  <c:v>12.654886066100099</c:v>
                </c:pt>
                <c:pt idx="3">
                  <c:v>14.253272932333822</c:v>
                </c:pt>
                <c:pt idx="4">
                  <c:v>15.114639827860607</c:v>
                </c:pt>
                <c:pt idx="5">
                  <c:v>15.647226898858039</c:v>
                </c:pt>
                <c:pt idx="6">
                  <c:v>16.007579007515286</c:v>
                </c:pt>
                <c:pt idx="7">
                  <c:v>16.267113605109856</c:v>
                </c:pt>
                <c:pt idx="8">
                  <c:v>16.462750574367764</c:v>
                </c:pt>
                <c:pt idx="9">
                  <c:v>16.615413021278638</c:v>
                </c:pt>
                <c:pt idx="10">
                  <c:v>16.737816451943704</c:v>
                </c:pt>
                <c:pt idx="11">
                  <c:v>16.838123218112454</c:v>
                </c:pt>
                <c:pt idx="12">
                  <c:v>16.921808529611621</c:v>
                </c:pt>
                <c:pt idx="13">
                  <c:v>16.992680073065099</c:v>
                </c:pt>
                <c:pt idx="14">
                  <c:v>17.053466884839953</c:v>
                </c:pt>
                <c:pt idx="15">
                  <c:v>17.106175499849218</c:v>
                </c:pt>
                <c:pt idx="16">
                  <c:v>17.152313908661025</c:v>
                </c:pt>
                <c:pt idx="17">
                  <c:v>17.193037165940151</c:v>
                </c:pt>
                <c:pt idx="18">
                  <c:v>17.229244833555075</c:v>
                </c:pt>
                <c:pt idx="19">
                  <c:v>17.261647858086711</c:v>
                </c:pt>
                <c:pt idx="20">
                  <c:v>17.290815503499733</c:v>
                </c:pt>
                <c:pt idx="21">
                  <c:v>17.317208944718203</c:v>
                </c:pt>
                <c:pt idx="22">
                  <c:v>17.341205742142595</c:v>
                </c:pt>
                <c:pt idx="23">
                  <c:v>17.363117958273822</c:v>
                </c:pt>
                <c:pt idx="24">
                  <c:v>17.383205762282557</c:v>
                </c:pt>
                <c:pt idx="25">
                  <c:v>17.401687780631459</c:v>
                </c:pt>
                <c:pt idx="26">
                  <c:v>17.418749066495529</c:v>
                </c:pt>
                <c:pt idx="27">
                  <c:v>17.434547303198929</c:v>
                </c:pt>
                <c:pt idx="28">
                  <c:v>17.449217681771191</c:v>
                </c:pt>
                <c:pt idx="29">
                  <c:v>17.462876771737072</c:v>
                </c:pt>
                <c:pt idx="30">
                  <c:v>17.475625619427444</c:v>
                </c:pt>
                <c:pt idx="31">
                  <c:v>17.487552247814243</c:v>
                </c:pt>
                <c:pt idx="32">
                  <c:v>17.498733688489597</c:v>
                </c:pt>
                <c:pt idx="33">
                  <c:v>17.509237644823134</c:v>
                </c:pt>
                <c:pt idx="34">
                  <c:v>17.519123862083706</c:v>
                </c:pt>
                <c:pt idx="35">
                  <c:v>17.528445263026633</c:v>
                </c:pt>
                <c:pt idx="36">
                  <c:v>17.537248894473674</c:v>
                </c:pt>
                <c:pt idx="37">
                  <c:v>17.54557672058764</c:v>
                </c:pt>
                <c:pt idx="38">
                  <c:v>17.553466291040863</c:v>
                </c:pt>
                <c:pt idx="39">
                  <c:v>17.560951306501522</c:v>
                </c:pt>
                <c:pt idx="40">
                  <c:v>17.568062099384228</c:v>
                </c:pt>
                <c:pt idx="41">
                  <c:v>17.574826044314488</c:v>
                </c:pt>
                <c:pt idx="42">
                  <c:v>17.581267910008208</c:v>
                </c:pt>
                <c:pt idx="43">
                  <c:v>17.587410162093082</c:v>
                </c:pt>
                <c:pt idx="44">
                  <c:v>17.593273224668923</c:v>
                </c:pt>
                <c:pt idx="45">
                  <c:v>17.598875707019161</c:v>
                </c:pt>
                <c:pt idx="46">
                  <c:v>17.604234600771935</c:v>
                </c:pt>
                <c:pt idx="47">
                  <c:v>17.609365451908214</c:v>
                </c:pt>
                <c:pt idx="48">
                  <c:v>17.614282511282209</c:v>
                </c:pt>
                <c:pt idx="49">
                  <c:v>17.61899886672143</c:v>
                </c:pt>
                <c:pt idx="50">
                  <c:v>17.623526559283423</c:v>
                </c:pt>
                <c:pt idx="51">
                  <c:v>17.627876685842345</c:v>
                </c:pt>
                <c:pt idx="52">
                  <c:v>17.632059489844337</c:v>
                </c:pt>
                <c:pt idx="53">
                  <c:v>17.636084441793532</c:v>
                </c:pt>
                <c:pt idx="54">
                  <c:v>17.639960310798944</c:v>
                </c:pt>
                <c:pt idx="55">
                  <c:v>17.64369522831954</c:v>
                </c:pt>
                <c:pt idx="56">
                  <c:v>17.647296745082052</c:v>
                </c:pt>
                <c:pt idx="57">
                  <c:v>17.6507718820097</c:v>
                </c:pt>
                <c:pt idx="58">
                  <c:v>17.654127175884192</c:v>
                </c:pt>
                <c:pt idx="59">
                  <c:v>17.657368720365714</c:v>
                </c:pt>
                <c:pt idx="60">
                  <c:v>17.660502202912117</c:v>
                </c:pt>
                <c:pt idx="61">
                  <c:v>17.663532938067817</c:v>
                </c:pt>
                <c:pt idx="62">
                  <c:v>17.666465897532085</c:v>
                </c:pt>
                <c:pt idx="63">
                  <c:v>17.669305737364404</c:v>
                </c:pt>
                <c:pt idx="64">
                  <c:v>17.672056822639977</c:v>
                </c:pt>
                <c:pt idx="65">
                  <c:v>17.674723249829885</c:v>
                </c:pt>
                <c:pt idx="66">
                  <c:v>17.677308867147104</c:v>
                </c:pt>
                <c:pt idx="67">
                  <c:v>17.67981729307089</c:v>
                </c:pt>
                <c:pt idx="68">
                  <c:v>17.682251933237001</c:v>
                </c:pt>
                <c:pt idx="69">
                  <c:v>17.684615995859424</c:v>
                </c:pt>
                <c:pt idx="70">
                  <c:v>17.686912505830541</c:v>
                </c:pt>
                <c:pt idx="71">
                  <c:v>17.689144317629871</c:v>
                </c:pt>
                <c:pt idx="72">
                  <c:v>17.691314127157295</c:v>
                </c:pt>
                <c:pt idx="73">
                  <c:v>17.693424482593791</c:v>
                </c:pt>
                <c:pt idx="74">
                  <c:v>17.695477794381752</c:v>
                </c:pt>
                <c:pt idx="75">
                  <c:v>17.697476344406912</c:v>
                </c:pt>
                <c:pt idx="76">
                  <c:v>17.699422294455513</c:v>
                </c:pt>
                <c:pt idx="77">
                  <c:v>17.701317694012573</c:v>
                </c:pt>
                <c:pt idx="78">
                  <c:v>17.703164487460285</c:v>
                </c:pt>
                <c:pt idx="79">
                  <c:v>17.704964520729831</c:v>
                </c:pt>
                <c:pt idx="80">
                  <c:v>17.706719547454295</c:v>
                </c:pt>
                <c:pt idx="81">
                  <c:v>17.708431234665905</c:v>
                </c:pt>
                <c:pt idx="82">
                  <c:v>17.710101168076385</c:v>
                </c:pt>
                <c:pt idx="83">
                  <c:v>17.71173085697567</c:v>
                </c:pt>
                <c:pt idx="84">
                  <c:v>17.713321738780703</c:v>
                </c:pt>
                <c:pt idx="85">
                  <c:v>17.714875183263199</c:v>
                </c:pt>
                <c:pt idx="86">
                  <c:v>17.71639249648242</c:v>
                </c:pt>
                <c:pt idx="87">
                  <c:v>17.717874924446797</c:v>
                </c:pt>
                <c:pt idx="88">
                  <c:v>17.719323656525855</c:v>
                </c:pt>
                <c:pt idx="89">
                  <c:v>17.720739828632166</c:v>
                </c:pt>
                <c:pt idx="90">
                  <c:v>17.722124526191191</c:v>
                </c:pt>
                <c:pt idx="91">
                  <c:v>17.723478786915269</c:v>
                </c:pt>
                <c:pt idx="92">
                  <c:v>17.724803603396762</c:v>
                </c:pt>
                <c:pt idx="93">
                  <c:v>17.726099925533838</c:v>
                </c:pt>
                <c:pt idx="94">
                  <c:v>17.727368662801506</c:v>
                </c:pt>
                <c:pt idx="95">
                  <c:v>17.72861068637912</c:v>
                </c:pt>
                <c:pt idx="96">
                  <c:v>17.729826831145022</c:v>
                </c:pt>
                <c:pt idx="97">
                  <c:v>17.731017897547726</c:v>
                </c:pt>
                <c:pt idx="98">
                  <c:v>17.732184653362584</c:v>
                </c:pt>
                <c:pt idx="99">
                  <c:v>17.733327835341974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7"/>
          <c:order val="177"/>
          <c:spPr>
            <a:ln w="12700">
              <a:solidFill>
                <a:srgbClr val="99CCFF"/>
              </a:solidFill>
              <a:prstDash val="lgDashDot"/>
            </a:ln>
          </c:spPr>
          <c:marker>
            <c:symbol val="none"/>
          </c:marker>
          <c:val>
            <c:numRef>
              <c:f>[1]Hoja1!$B$191:$GS$191</c:f>
              <c:numCache>
                <c:formatCode>General</c:formatCode>
                <c:ptCount val="200"/>
                <c:pt idx="0">
                  <c:v>0</c:v>
                </c:pt>
                <c:pt idx="1">
                  <c:v>9.3958433701087287</c:v>
                </c:pt>
                <c:pt idx="2">
                  <c:v>13.205098503756624</c:v>
                </c:pt>
                <c:pt idx="3">
                  <c:v>14.872980451130944</c:v>
                </c:pt>
                <c:pt idx="4">
                  <c:v>15.771798081245851</c:v>
                </c:pt>
                <c:pt idx="5">
                  <c:v>16.327541111851865</c:v>
                </c:pt>
                <c:pt idx="6">
                  <c:v>16.703560703494212</c:v>
                </c:pt>
                <c:pt idx="7">
                  <c:v>16.974379414027673</c:v>
                </c:pt>
                <c:pt idx="8">
                  <c:v>17.17852233847071</c:v>
                </c:pt>
                <c:pt idx="9">
                  <c:v>17.337822283073361</c:v>
                </c:pt>
                <c:pt idx="10">
                  <c:v>17.465547602028213</c:v>
                </c:pt>
                <c:pt idx="11">
                  <c:v>17.570215531943429</c:v>
                </c:pt>
                <c:pt idx="12">
                  <c:v>17.657539335246909</c:v>
                </c:pt>
                <c:pt idx="13">
                  <c:v>17.731492250154886</c:v>
                </c:pt>
                <c:pt idx="14">
                  <c:v>17.794921966789516</c:v>
                </c:pt>
                <c:pt idx="15">
                  <c:v>17.84992226071223</c:v>
                </c:pt>
                <c:pt idx="16">
                  <c:v>17.89806668729846</c:v>
                </c:pt>
                <c:pt idx="17">
                  <c:v>17.940560520981027</c:v>
                </c:pt>
                <c:pt idx="18">
                  <c:v>17.978342435013992</c:v>
                </c:pt>
                <c:pt idx="19">
                  <c:v>18.012154286699179</c:v>
                </c:pt>
                <c:pt idx="20">
                  <c:v>18.042590090608417</c:v>
                </c:pt>
                <c:pt idx="21">
                  <c:v>18.07013107274943</c:v>
                </c:pt>
                <c:pt idx="22">
                  <c:v>18.095171209192273</c:v>
                </c:pt>
                <c:pt idx="23">
                  <c:v>18.118036130372683</c:v>
                </c:pt>
                <c:pt idx="24">
                  <c:v>18.138997317164407</c:v>
                </c:pt>
                <c:pt idx="25">
                  <c:v>18.15828290152848</c:v>
                </c:pt>
                <c:pt idx="26">
                  <c:v>18.176085982430116</c:v>
                </c:pt>
                <c:pt idx="27">
                  <c:v>18.192571098990186</c:v>
                </c:pt>
                <c:pt idx="28">
                  <c:v>18.207879320109068</c:v>
                </c:pt>
                <c:pt idx="29">
                  <c:v>18.222132283551726</c:v>
                </c:pt>
                <c:pt idx="30">
                  <c:v>18.235435428967765</c:v>
                </c:pt>
                <c:pt idx="31">
                  <c:v>18.247880606414864</c:v>
                </c:pt>
                <c:pt idx="32">
                  <c:v>18.259548196684797</c:v>
                </c:pt>
                <c:pt idx="33">
                  <c:v>18.270508846771964</c:v>
                </c:pt>
                <c:pt idx="34">
                  <c:v>18.280824899565605</c:v>
                </c:pt>
                <c:pt idx="35">
                  <c:v>18.290551578810401</c:v>
                </c:pt>
                <c:pt idx="36">
                  <c:v>18.299737976842096</c:v>
                </c:pt>
                <c:pt idx="37">
                  <c:v>18.308427882352323</c:v>
                </c:pt>
                <c:pt idx="38">
                  <c:v>18.316660477607858</c:v>
                </c:pt>
                <c:pt idx="39">
                  <c:v>18.324470928523329</c:v>
                </c:pt>
                <c:pt idx="40">
                  <c:v>18.331890886313975</c:v>
                </c:pt>
                <c:pt idx="41">
                  <c:v>18.338948915806423</c:v>
                </c:pt>
                <c:pt idx="42">
                  <c:v>18.345670862617258</c:v>
                </c:pt>
                <c:pt idx="43">
                  <c:v>18.352080169140606</c:v>
                </c:pt>
                <c:pt idx="44">
                  <c:v>18.358198147480618</c:v>
                </c:pt>
                <c:pt idx="45">
                  <c:v>18.364044216019995</c:v>
                </c:pt>
                <c:pt idx="46">
                  <c:v>18.369636105153322</c:v>
                </c:pt>
                <c:pt idx="47">
                  <c:v>18.374990036773792</c:v>
                </c:pt>
                <c:pt idx="48">
                  <c:v>18.380120881337955</c:v>
                </c:pt>
                <c:pt idx="49">
                  <c:v>18.385042295709319</c:v>
                </c:pt>
                <c:pt idx="50">
                  <c:v>18.389766844469662</c:v>
                </c:pt>
                <c:pt idx="51">
                  <c:v>18.394306106965924</c:v>
                </c:pt>
                <c:pt idx="52">
                  <c:v>18.398670772011485</c:v>
                </c:pt>
                <c:pt idx="53">
                  <c:v>18.402870721871512</c:v>
                </c:pt>
                <c:pt idx="54">
                  <c:v>18.406915106920639</c:v>
                </c:pt>
                <c:pt idx="55">
                  <c:v>18.410812412159519</c:v>
                </c:pt>
                <c:pt idx="56">
                  <c:v>18.414570516607359</c:v>
                </c:pt>
                <c:pt idx="57">
                  <c:v>18.418196746444902</c:v>
                </c:pt>
                <c:pt idx="58">
                  <c:v>18.421697922661767</c:v>
                </c:pt>
                <c:pt idx="59">
                  <c:v>18.425080403859877</c:v>
                </c:pt>
                <c:pt idx="60">
                  <c:v>18.428350124777857</c:v>
                </c:pt>
                <c:pt idx="61">
                  <c:v>18.431512631027285</c:v>
                </c:pt>
                <c:pt idx="62">
                  <c:v>18.434573110468261</c:v>
                </c:pt>
                <c:pt idx="63">
                  <c:v>18.437536421597638</c:v>
                </c:pt>
                <c:pt idx="64">
                  <c:v>18.4404071192765</c:v>
                </c:pt>
                <c:pt idx="65">
                  <c:v>18.443189478083358</c:v>
                </c:pt>
                <c:pt idx="66">
                  <c:v>18.445887513544804</c:v>
                </c:pt>
                <c:pt idx="67">
                  <c:v>18.448505001465275</c:v>
                </c:pt>
                <c:pt idx="68">
                  <c:v>18.451045495551654</c:v>
                </c:pt>
                <c:pt idx="69">
                  <c:v>18.453512343505487</c:v>
                </c:pt>
                <c:pt idx="70">
                  <c:v>18.455908701736217</c:v>
                </c:pt>
                <c:pt idx="71">
                  <c:v>18.458237548831171</c:v>
                </c:pt>
                <c:pt idx="72">
                  <c:v>18.460501697903265</c:v>
                </c:pt>
                <c:pt idx="73">
                  <c:v>18.462703807923955</c:v>
                </c:pt>
                <c:pt idx="74">
                  <c:v>18.464846394137481</c:v>
                </c:pt>
                <c:pt idx="75">
                  <c:v>18.466931837641994</c:v>
                </c:pt>
                <c:pt idx="76">
                  <c:v>18.468962394214447</c:v>
                </c:pt>
                <c:pt idx="77">
                  <c:v>18.470940202447903</c:v>
                </c:pt>
                <c:pt idx="78">
                  <c:v>18.472867291262904</c:v>
                </c:pt>
                <c:pt idx="79">
                  <c:v>18.474745586848517</c:v>
                </c:pt>
                <c:pt idx="80">
                  <c:v>18.476576919082742</c:v>
                </c:pt>
                <c:pt idx="81">
                  <c:v>18.478363027477467</c:v>
                </c:pt>
                <c:pt idx="82">
                  <c:v>18.480105566688401</c:v>
                </c:pt>
                <c:pt idx="83">
                  <c:v>18.481806111626785</c:v>
                </c:pt>
                <c:pt idx="84">
                  <c:v>18.483466162205954</c:v>
                </c:pt>
                <c:pt idx="85">
                  <c:v>18.485087147752903</c:v>
                </c:pt>
                <c:pt idx="86">
                  <c:v>18.486670431112092</c:v>
                </c:pt>
                <c:pt idx="87">
                  <c:v>18.488217312466226</c:v>
                </c:pt>
                <c:pt idx="88">
                  <c:v>18.489729032896545</c:v>
                </c:pt>
                <c:pt idx="89">
                  <c:v>18.491206777703127</c:v>
                </c:pt>
                <c:pt idx="90">
                  <c:v>18.492651679503851</c:v>
                </c:pt>
                <c:pt idx="91">
                  <c:v>18.494064821128976</c:v>
                </c:pt>
                <c:pt idx="92">
                  <c:v>18.495447238327053</c:v>
                </c:pt>
                <c:pt idx="93">
                  <c:v>18.49679992229618</c:v>
                </c:pt>
                <c:pt idx="94">
                  <c:v>18.498123822053746</c:v>
                </c:pt>
                <c:pt idx="95">
                  <c:v>18.499419846656473</c:v>
                </c:pt>
                <c:pt idx="96">
                  <c:v>18.500688867281763</c:v>
                </c:pt>
                <c:pt idx="97">
                  <c:v>18.501931719180234</c:v>
                </c:pt>
                <c:pt idx="98">
                  <c:v>18.503149203508784</c:v>
                </c:pt>
                <c:pt idx="99">
                  <c:v>18.504342089052496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8"/>
          <c:order val="178"/>
          <c:spPr>
            <a:ln w="12700">
              <a:solidFill>
                <a:srgbClr val="FF99CC"/>
              </a:solidFill>
              <a:prstDash val="lgDashDot"/>
            </a:ln>
          </c:spPr>
          <c:marker>
            <c:symbol val="none"/>
          </c:marker>
          <c:val>
            <c:numRef>
              <c:f>[1]Hoja1!$B$192:$GS$192</c:f>
              <c:numCache>
                <c:formatCode>General</c:formatCode>
                <c:ptCount val="200"/>
                <c:pt idx="0">
                  <c:v>0</c:v>
                </c:pt>
                <c:pt idx="1">
                  <c:v>9.78733684386326</c:v>
                </c:pt>
                <c:pt idx="2">
                  <c:v>13.75531094141315</c:v>
                </c:pt>
                <c:pt idx="3">
                  <c:v>15.492687969928067</c:v>
                </c:pt>
                <c:pt idx="4">
                  <c:v>16.428956334631096</c:v>
                </c:pt>
                <c:pt idx="5">
                  <c:v>17.007855324845693</c:v>
                </c:pt>
                <c:pt idx="6">
                  <c:v>17.399542399473134</c:v>
                </c:pt>
                <c:pt idx="7">
                  <c:v>17.681645222945495</c:v>
                </c:pt>
                <c:pt idx="8">
                  <c:v>17.894294102573657</c:v>
                </c:pt>
                <c:pt idx="9">
                  <c:v>18.060231544868085</c:v>
                </c:pt>
                <c:pt idx="10">
                  <c:v>18.193278752112722</c:v>
                </c:pt>
                <c:pt idx="11">
                  <c:v>18.302307845774404</c:v>
                </c:pt>
                <c:pt idx="12">
                  <c:v>18.393270140882198</c:v>
                </c:pt>
                <c:pt idx="13">
                  <c:v>18.470304427244674</c:v>
                </c:pt>
                <c:pt idx="14">
                  <c:v>18.53637704873908</c:v>
                </c:pt>
                <c:pt idx="15">
                  <c:v>18.593669021575238</c:v>
                </c:pt>
                <c:pt idx="16">
                  <c:v>18.643819465935895</c:v>
                </c:pt>
                <c:pt idx="17">
                  <c:v>18.688083876021903</c:v>
                </c:pt>
                <c:pt idx="18">
                  <c:v>18.72744003647291</c:v>
                </c:pt>
                <c:pt idx="19">
                  <c:v>18.762660715311643</c:v>
                </c:pt>
                <c:pt idx="20">
                  <c:v>18.794364677717102</c:v>
                </c:pt>
                <c:pt idx="21">
                  <c:v>18.823053200780656</c:v>
                </c:pt>
                <c:pt idx="22">
                  <c:v>18.849136676241951</c:v>
                </c:pt>
                <c:pt idx="23">
                  <c:v>18.872954302471545</c:v>
                </c:pt>
                <c:pt idx="24">
                  <c:v>18.894788872046256</c:v>
                </c:pt>
                <c:pt idx="25">
                  <c:v>18.914878022425498</c:v>
                </c:pt>
                <c:pt idx="26">
                  <c:v>18.933422898364704</c:v>
                </c:pt>
                <c:pt idx="27">
                  <c:v>18.950594894781446</c:v>
                </c:pt>
                <c:pt idx="28">
                  <c:v>18.966540958446949</c:v>
                </c:pt>
                <c:pt idx="29">
                  <c:v>18.981387795366384</c:v>
                </c:pt>
                <c:pt idx="30">
                  <c:v>18.99524523850809</c:v>
                </c:pt>
                <c:pt idx="31">
                  <c:v>19.008208965015484</c:v>
                </c:pt>
                <c:pt idx="32">
                  <c:v>19.020362704879997</c:v>
                </c:pt>
                <c:pt idx="33">
                  <c:v>19.031780048720798</c:v>
                </c:pt>
                <c:pt idx="34">
                  <c:v>19.042525937047508</c:v>
                </c:pt>
                <c:pt idx="35">
                  <c:v>19.052657894594166</c:v>
                </c:pt>
                <c:pt idx="36">
                  <c:v>19.062227059210517</c:v>
                </c:pt>
                <c:pt idx="37">
                  <c:v>19.071279044117002</c:v>
                </c:pt>
                <c:pt idx="38">
                  <c:v>19.079854664174849</c:v>
                </c:pt>
                <c:pt idx="39">
                  <c:v>19.087990550545133</c:v>
                </c:pt>
                <c:pt idx="40">
                  <c:v>19.095719673243725</c:v>
                </c:pt>
                <c:pt idx="41">
                  <c:v>19.103071787298358</c:v>
                </c:pt>
                <c:pt idx="42">
                  <c:v>19.110073815226311</c:v>
                </c:pt>
                <c:pt idx="43">
                  <c:v>19.11675017618813</c:v>
                </c:pt>
                <c:pt idx="44">
                  <c:v>19.123123070292309</c:v>
                </c:pt>
                <c:pt idx="45">
                  <c:v>19.129212725020828</c:v>
                </c:pt>
                <c:pt idx="46">
                  <c:v>19.135037609534713</c:v>
                </c:pt>
                <c:pt idx="47">
                  <c:v>19.140614621639365</c:v>
                </c:pt>
                <c:pt idx="48">
                  <c:v>19.145959251393705</c:v>
                </c:pt>
                <c:pt idx="49">
                  <c:v>19.151085724697207</c:v>
                </c:pt>
                <c:pt idx="50">
                  <c:v>19.156007129655897</c:v>
                </c:pt>
                <c:pt idx="51">
                  <c:v>19.160735528089504</c:v>
                </c:pt>
                <c:pt idx="52">
                  <c:v>19.165282054178629</c:v>
                </c:pt>
                <c:pt idx="53">
                  <c:v>19.169657001949492</c:v>
                </c:pt>
                <c:pt idx="54">
                  <c:v>19.173869903042331</c:v>
                </c:pt>
                <c:pt idx="55">
                  <c:v>19.177929595999501</c:v>
                </c:pt>
                <c:pt idx="56">
                  <c:v>19.181844288132666</c:v>
                </c:pt>
                <c:pt idx="57">
                  <c:v>19.185621610880109</c:v>
                </c:pt>
                <c:pt idx="58">
                  <c:v>19.18926866943934</c:v>
                </c:pt>
                <c:pt idx="59">
                  <c:v>19.192792087354036</c:v>
                </c:pt>
                <c:pt idx="60">
                  <c:v>19.196198046643602</c:v>
                </c:pt>
                <c:pt idx="61">
                  <c:v>19.199492323986757</c:v>
                </c:pt>
                <c:pt idx="62">
                  <c:v>19.20268032340444</c:v>
                </c:pt>
                <c:pt idx="63">
                  <c:v>19.205767105830873</c:v>
                </c:pt>
                <c:pt idx="64">
                  <c:v>19.20875741591302</c:v>
                </c:pt>
                <c:pt idx="65">
                  <c:v>19.211655706336831</c:v>
                </c:pt>
                <c:pt idx="66">
                  <c:v>19.214466159942504</c:v>
                </c:pt>
                <c:pt idx="67">
                  <c:v>19.217192709859663</c:v>
                </c:pt>
                <c:pt idx="68">
                  <c:v>19.219839057866306</c:v>
                </c:pt>
                <c:pt idx="69">
                  <c:v>19.22240869115155</c:v>
                </c:pt>
                <c:pt idx="70">
                  <c:v>19.224904897641892</c:v>
                </c:pt>
                <c:pt idx="71">
                  <c:v>19.227330780032471</c:v>
                </c:pt>
                <c:pt idx="72">
                  <c:v>19.229689268649231</c:v>
                </c:pt>
                <c:pt idx="73">
                  <c:v>19.231983133254122</c:v>
                </c:pt>
                <c:pt idx="74">
                  <c:v>19.234214993893211</c:v>
                </c:pt>
                <c:pt idx="75">
                  <c:v>19.236387330877076</c:v>
                </c:pt>
                <c:pt idx="76">
                  <c:v>19.238502493973385</c:v>
                </c:pt>
                <c:pt idx="77">
                  <c:v>19.240562710883232</c:v>
                </c:pt>
                <c:pt idx="78">
                  <c:v>19.242570095065524</c:v>
                </c:pt>
                <c:pt idx="79">
                  <c:v>19.244526652967206</c:v>
                </c:pt>
                <c:pt idx="80">
                  <c:v>19.246434290711193</c:v>
                </c:pt>
                <c:pt idx="81">
                  <c:v>19.248294820289026</c:v>
                </c:pt>
                <c:pt idx="82">
                  <c:v>19.250109965300418</c:v>
                </c:pt>
                <c:pt idx="83">
                  <c:v>19.251881366277903</c:v>
                </c:pt>
                <c:pt idx="84">
                  <c:v>19.253610585631201</c:v>
                </c:pt>
                <c:pt idx="85">
                  <c:v>19.255299112242607</c:v>
                </c:pt>
                <c:pt idx="86">
                  <c:v>19.256948365741763</c:v>
                </c:pt>
                <c:pt idx="87">
                  <c:v>19.258559700485652</c:v>
                </c:pt>
                <c:pt idx="88">
                  <c:v>19.260134409267234</c:v>
                </c:pt>
                <c:pt idx="89">
                  <c:v>19.261673726774092</c:v>
                </c:pt>
                <c:pt idx="90">
                  <c:v>19.263178832816511</c:v>
                </c:pt>
                <c:pt idx="91">
                  <c:v>19.264650855342683</c:v>
                </c:pt>
                <c:pt idx="92">
                  <c:v>19.266090873257347</c:v>
                </c:pt>
                <c:pt idx="93">
                  <c:v>19.267499919058519</c:v>
                </c:pt>
                <c:pt idx="94">
                  <c:v>19.268878981305985</c:v>
                </c:pt>
                <c:pt idx="95">
                  <c:v>19.270229006933825</c:v>
                </c:pt>
                <c:pt idx="96">
                  <c:v>19.2715509034185</c:v>
                </c:pt>
                <c:pt idx="97">
                  <c:v>19.272845540812746</c:v>
                </c:pt>
                <c:pt idx="98">
                  <c:v>19.27411375365498</c:v>
                </c:pt>
                <c:pt idx="99">
                  <c:v>19.275356342763015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79"/>
          <c:order val="179"/>
          <c:spPr>
            <a:ln w="12700">
              <a:solidFill>
                <a:srgbClr val="CC99FF"/>
              </a:solidFill>
              <a:prstDash val="lgDashDot"/>
            </a:ln>
          </c:spPr>
          <c:marker>
            <c:symbol val="none"/>
          </c:marker>
          <c:val>
            <c:numRef>
              <c:f>[1]Hoja1!$B$193:$GS$193</c:f>
              <c:numCache>
                <c:formatCode>General</c:formatCode>
                <c:ptCount val="200"/>
                <c:pt idx="0">
                  <c:v>0</c:v>
                </c:pt>
                <c:pt idx="1">
                  <c:v>10.178830317617789</c:v>
                </c:pt>
                <c:pt idx="2">
                  <c:v>14.305523379069676</c:v>
                </c:pt>
                <c:pt idx="3">
                  <c:v>16.112395488725188</c:v>
                </c:pt>
                <c:pt idx="4">
                  <c:v>17.08611458801634</c:v>
                </c:pt>
                <c:pt idx="5">
                  <c:v>17.688169537839521</c:v>
                </c:pt>
                <c:pt idx="6">
                  <c:v>18.09552409545206</c:v>
                </c:pt>
                <c:pt idx="7">
                  <c:v>18.388911031863316</c:v>
                </c:pt>
                <c:pt idx="8">
                  <c:v>18.610065866676603</c:v>
                </c:pt>
                <c:pt idx="9">
                  <c:v>18.782640806662808</c:v>
                </c:pt>
                <c:pt idx="10">
                  <c:v>18.92100990219723</c:v>
                </c:pt>
                <c:pt idx="11">
                  <c:v>19.034400159605383</c:v>
                </c:pt>
                <c:pt idx="12">
                  <c:v>19.129000946517486</c:v>
                </c:pt>
                <c:pt idx="13">
                  <c:v>19.209116604334461</c:v>
                </c:pt>
                <c:pt idx="14">
                  <c:v>19.27783213068864</c:v>
                </c:pt>
                <c:pt idx="15">
                  <c:v>19.337415782438249</c:v>
                </c:pt>
                <c:pt idx="16">
                  <c:v>19.389572244573333</c:v>
                </c:pt>
                <c:pt idx="17">
                  <c:v>19.435607231062779</c:v>
                </c:pt>
                <c:pt idx="18">
                  <c:v>19.476537637931827</c:v>
                </c:pt>
                <c:pt idx="19">
                  <c:v>19.513167143924111</c:v>
                </c:pt>
                <c:pt idx="20">
                  <c:v>19.546139264825786</c:v>
                </c:pt>
                <c:pt idx="21">
                  <c:v>19.575975328811882</c:v>
                </c:pt>
                <c:pt idx="22">
                  <c:v>19.603102143291629</c:v>
                </c:pt>
                <c:pt idx="23">
                  <c:v>19.627872474570406</c:v>
                </c:pt>
                <c:pt idx="24">
                  <c:v>19.650580426928109</c:v>
                </c:pt>
                <c:pt idx="25">
                  <c:v>19.671473143322519</c:v>
                </c:pt>
                <c:pt idx="26">
                  <c:v>19.690759814299291</c:v>
                </c:pt>
                <c:pt idx="27">
                  <c:v>19.708618690572703</c:v>
                </c:pt>
                <c:pt idx="28">
                  <c:v>19.725202596784825</c:v>
                </c:pt>
                <c:pt idx="29">
                  <c:v>19.740643307181038</c:v>
                </c:pt>
                <c:pt idx="30">
                  <c:v>19.755055048048412</c:v>
                </c:pt>
                <c:pt idx="31">
                  <c:v>19.768537323616101</c:v>
                </c:pt>
                <c:pt idx="32">
                  <c:v>19.781177213075196</c:v>
                </c:pt>
                <c:pt idx="33">
                  <c:v>19.793051250669627</c:v>
                </c:pt>
                <c:pt idx="34">
                  <c:v>19.804226974529406</c:v>
                </c:pt>
                <c:pt idx="35">
                  <c:v>19.814764210377934</c:v>
                </c:pt>
                <c:pt idx="36">
                  <c:v>19.824716141578936</c:v>
                </c:pt>
                <c:pt idx="37">
                  <c:v>19.834130205881682</c:v>
                </c:pt>
                <c:pt idx="38">
                  <c:v>19.843048850741845</c:v>
                </c:pt>
                <c:pt idx="39">
                  <c:v>19.85151017256694</c:v>
                </c:pt>
                <c:pt idx="40">
                  <c:v>19.859548460173475</c:v>
                </c:pt>
                <c:pt idx="41">
                  <c:v>19.867194658790293</c:v>
                </c:pt>
                <c:pt idx="42">
                  <c:v>19.874476767835365</c:v>
                </c:pt>
                <c:pt idx="43">
                  <c:v>19.881420183235658</c:v>
                </c:pt>
                <c:pt idx="44">
                  <c:v>19.888047993104003</c:v>
                </c:pt>
                <c:pt idx="45">
                  <c:v>19.894381234021662</c:v>
                </c:pt>
                <c:pt idx="46">
                  <c:v>19.9004391139161</c:v>
                </c:pt>
                <c:pt idx="47">
                  <c:v>19.906239206504939</c:v>
                </c:pt>
                <c:pt idx="48">
                  <c:v>19.911797621449452</c:v>
                </c:pt>
                <c:pt idx="49">
                  <c:v>19.917129153685096</c:v>
                </c:pt>
                <c:pt idx="50">
                  <c:v>19.922247414842133</c:v>
                </c:pt>
                <c:pt idx="51">
                  <c:v>19.927164949213086</c:v>
                </c:pt>
                <c:pt idx="52">
                  <c:v>19.931893336345773</c:v>
                </c:pt>
                <c:pt idx="53">
                  <c:v>19.936443282027472</c:v>
                </c:pt>
                <c:pt idx="54">
                  <c:v>19.940824699164025</c:v>
                </c:pt>
                <c:pt idx="55">
                  <c:v>19.94504677983948</c:v>
                </c:pt>
                <c:pt idx="56">
                  <c:v>19.949118059657973</c:v>
                </c:pt>
                <c:pt idx="57">
                  <c:v>19.953046475315311</c:v>
                </c:pt>
                <c:pt idx="58">
                  <c:v>19.956839416216912</c:v>
                </c:pt>
                <c:pt idx="59">
                  <c:v>19.960503770848199</c:v>
                </c:pt>
                <c:pt idx="60">
                  <c:v>19.964045968509346</c:v>
                </c:pt>
                <c:pt idx="61">
                  <c:v>19.967472016946225</c:v>
                </c:pt>
                <c:pt idx="62">
                  <c:v>19.970787536340616</c:v>
                </c:pt>
                <c:pt idx="63">
                  <c:v>19.973997790064107</c:v>
                </c:pt>
                <c:pt idx="64">
                  <c:v>19.97710771254954</c:v>
                </c:pt>
                <c:pt idx="65">
                  <c:v>19.980121934590304</c:v>
                </c:pt>
                <c:pt idx="66">
                  <c:v>19.983044806340203</c:v>
                </c:pt>
                <c:pt idx="67">
                  <c:v>19.985880418254048</c:v>
                </c:pt>
                <c:pt idx="68">
                  <c:v>19.988632620180958</c:v>
                </c:pt>
                <c:pt idx="69">
                  <c:v>19.991305038797613</c:v>
                </c:pt>
                <c:pt idx="70">
                  <c:v>19.993901093547567</c:v>
                </c:pt>
                <c:pt idx="71">
                  <c:v>19.996424011233771</c:v>
                </c:pt>
                <c:pt idx="72">
                  <c:v>19.998876839395201</c:v>
                </c:pt>
                <c:pt idx="73">
                  <c:v>20.001262458584286</c:v>
                </c:pt>
                <c:pt idx="74">
                  <c:v>20.003583593648937</c:v>
                </c:pt>
                <c:pt idx="75">
                  <c:v>20.005842824112161</c:v>
                </c:pt>
                <c:pt idx="76">
                  <c:v>20.00804259373232</c:v>
                </c:pt>
                <c:pt idx="77">
                  <c:v>20.010185219318561</c:v>
                </c:pt>
                <c:pt idx="78">
                  <c:v>20.012272898868147</c:v>
                </c:pt>
                <c:pt idx="79">
                  <c:v>20.014307719085895</c:v>
                </c:pt>
                <c:pt idx="80">
                  <c:v>20.01629166233964</c:v>
                </c:pt>
                <c:pt idx="81">
                  <c:v>20.018226613100587</c:v>
                </c:pt>
                <c:pt idx="82">
                  <c:v>20.020114363912434</c:v>
                </c:pt>
                <c:pt idx="83">
                  <c:v>20.021956620929018</c:v>
                </c:pt>
                <c:pt idx="84">
                  <c:v>20.023755009056448</c:v>
                </c:pt>
                <c:pt idx="85">
                  <c:v>20.025511076732311</c:v>
                </c:pt>
                <c:pt idx="86">
                  <c:v>20.027226300371431</c:v>
                </c:pt>
                <c:pt idx="87">
                  <c:v>20.028902088505077</c:v>
                </c:pt>
                <c:pt idx="88">
                  <c:v>20.030539785637924</c:v>
                </c:pt>
                <c:pt idx="89">
                  <c:v>20.032140675845056</c:v>
                </c:pt>
                <c:pt idx="90">
                  <c:v>20.033705986129174</c:v>
                </c:pt>
                <c:pt idx="91">
                  <c:v>20.035236889556391</c:v>
                </c:pt>
                <c:pt idx="92">
                  <c:v>20.036734508187642</c:v>
                </c:pt>
                <c:pt idx="93">
                  <c:v>20.038199915820861</c:v>
                </c:pt>
                <c:pt idx="94">
                  <c:v>20.039634140558224</c:v>
                </c:pt>
                <c:pt idx="95">
                  <c:v>20.041038167211177</c:v>
                </c:pt>
                <c:pt idx="96">
                  <c:v>20.042412939555241</c:v>
                </c:pt>
                <c:pt idx="97">
                  <c:v>20.043759362445254</c:v>
                </c:pt>
                <c:pt idx="98">
                  <c:v>20.04507830380118</c:v>
                </c:pt>
                <c:pt idx="99">
                  <c:v>20.046370596473537</c:v>
                </c:pt>
                <c:pt idx="100">
                  <c:v>0</c:v>
                </c:pt>
                <c:pt idx="101">
                  <c:v>0.1</c:v>
                </c:pt>
                <c:pt idx="102">
                  <c:v>0.2</c:v>
                </c:pt>
                <c:pt idx="103">
                  <c:v>0.30000000000000004</c:v>
                </c:pt>
                <c:pt idx="104">
                  <c:v>0.4</c:v>
                </c:pt>
                <c:pt idx="105">
                  <c:v>0.5</c:v>
                </c:pt>
                <c:pt idx="106">
                  <c:v>0.6</c:v>
                </c:pt>
                <c:pt idx="107">
                  <c:v>0.7</c:v>
                </c:pt>
                <c:pt idx="108">
                  <c:v>0.79999999999999993</c:v>
                </c:pt>
                <c:pt idx="109">
                  <c:v>0.89999999999999991</c:v>
                </c:pt>
                <c:pt idx="110">
                  <c:v>0.99999999999999989</c:v>
                </c:pt>
                <c:pt idx="111">
                  <c:v>1.0999999999999999</c:v>
                </c:pt>
                <c:pt idx="112">
                  <c:v>1.2</c:v>
                </c:pt>
                <c:pt idx="113">
                  <c:v>1.3</c:v>
                </c:pt>
                <c:pt idx="114">
                  <c:v>1.4000000000000001</c:v>
                </c:pt>
                <c:pt idx="115">
                  <c:v>1.5000000000000002</c:v>
                </c:pt>
                <c:pt idx="116">
                  <c:v>1.6000000000000003</c:v>
                </c:pt>
                <c:pt idx="117">
                  <c:v>1.7000000000000004</c:v>
                </c:pt>
                <c:pt idx="118">
                  <c:v>1.8000000000000005</c:v>
                </c:pt>
                <c:pt idx="119">
                  <c:v>1.9000000000000006</c:v>
                </c:pt>
                <c:pt idx="120">
                  <c:v>2.0000000000000004</c:v>
                </c:pt>
                <c:pt idx="121">
                  <c:v>2.1000000000000005</c:v>
                </c:pt>
                <c:pt idx="122">
                  <c:v>2.2000000000000006</c:v>
                </c:pt>
                <c:pt idx="123">
                  <c:v>2.3000000000000007</c:v>
                </c:pt>
                <c:pt idx="124">
                  <c:v>2.4000000000000008</c:v>
                </c:pt>
                <c:pt idx="125">
                  <c:v>2.5000000000000009</c:v>
                </c:pt>
                <c:pt idx="126">
                  <c:v>2.600000000000001</c:v>
                </c:pt>
                <c:pt idx="127">
                  <c:v>2.7000000000000011</c:v>
                </c:pt>
                <c:pt idx="128">
                  <c:v>2.8000000000000012</c:v>
                </c:pt>
                <c:pt idx="129">
                  <c:v>2.9000000000000012</c:v>
                </c:pt>
                <c:pt idx="130">
                  <c:v>3.0000000000000013</c:v>
                </c:pt>
                <c:pt idx="131">
                  <c:v>3.1000000000000014</c:v>
                </c:pt>
                <c:pt idx="132">
                  <c:v>3.2000000000000015</c:v>
                </c:pt>
                <c:pt idx="133">
                  <c:v>3.3000000000000016</c:v>
                </c:pt>
                <c:pt idx="134">
                  <c:v>3.4000000000000017</c:v>
                </c:pt>
                <c:pt idx="135">
                  <c:v>3.5000000000000018</c:v>
                </c:pt>
                <c:pt idx="136">
                  <c:v>3.6000000000000019</c:v>
                </c:pt>
                <c:pt idx="137">
                  <c:v>3.700000000000002</c:v>
                </c:pt>
                <c:pt idx="138">
                  <c:v>3.800000000000002</c:v>
                </c:pt>
                <c:pt idx="139">
                  <c:v>3.9000000000000021</c:v>
                </c:pt>
                <c:pt idx="140">
                  <c:v>4.0000000000000018</c:v>
                </c:pt>
                <c:pt idx="141">
                  <c:v>4.1000000000000014</c:v>
                </c:pt>
                <c:pt idx="142">
                  <c:v>4.2000000000000011</c:v>
                </c:pt>
                <c:pt idx="143">
                  <c:v>4.3000000000000007</c:v>
                </c:pt>
                <c:pt idx="144">
                  <c:v>4.4000000000000004</c:v>
                </c:pt>
                <c:pt idx="145">
                  <c:v>4.5</c:v>
                </c:pt>
                <c:pt idx="146">
                  <c:v>4.5999999999999996</c:v>
                </c:pt>
                <c:pt idx="147">
                  <c:v>4.6999999999999993</c:v>
                </c:pt>
                <c:pt idx="148">
                  <c:v>4.7999999999999989</c:v>
                </c:pt>
                <c:pt idx="149">
                  <c:v>4.8999999999999986</c:v>
                </c:pt>
                <c:pt idx="150">
                  <c:v>4.9999999999999982</c:v>
                </c:pt>
                <c:pt idx="151">
                  <c:v>5.0999999999999979</c:v>
                </c:pt>
                <c:pt idx="152">
                  <c:v>5.1999999999999975</c:v>
                </c:pt>
                <c:pt idx="153">
                  <c:v>5.2999999999999972</c:v>
                </c:pt>
                <c:pt idx="154">
                  <c:v>5.3999999999999968</c:v>
                </c:pt>
                <c:pt idx="155">
                  <c:v>5.4999999999999964</c:v>
                </c:pt>
                <c:pt idx="156">
                  <c:v>5.5999999999999961</c:v>
                </c:pt>
                <c:pt idx="157">
                  <c:v>5.6999999999999957</c:v>
                </c:pt>
                <c:pt idx="158">
                  <c:v>5.7999999999999954</c:v>
                </c:pt>
                <c:pt idx="159">
                  <c:v>5.899999999999995</c:v>
                </c:pt>
                <c:pt idx="160">
                  <c:v>5.9999999999999947</c:v>
                </c:pt>
                <c:pt idx="161">
                  <c:v>6.0999999999999943</c:v>
                </c:pt>
                <c:pt idx="162">
                  <c:v>6.199999999999994</c:v>
                </c:pt>
                <c:pt idx="163">
                  <c:v>6.2999999999999936</c:v>
                </c:pt>
                <c:pt idx="164">
                  <c:v>6.3999999999999932</c:v>
                </c:pt>
                <c:pt idx="165">
                  <c:v>6.4999999999999929</c:v>
                </c:pt>
                <c:pt idx="166">
                  <c:v>6.5999999999999925</c:v>
                </c:pt>
                <c:pt idx="167">
                  <c:v>6.6999999999999922</c:v>
                </c:pt>
                <c:pt idx="168">
                  <c:v>6.7999999999999918</c:v>
                </c:pt>
                <c:pt idx="169">
                  <c:v>6.8999999999999915</c:v>
                </c:pt>
                <c:pt idx="170">
                  <c:v>6.9999999999999911</c:v>
                </c:pt>
                <c:pt idx="171">
                  <c:v>7.0999999999999908</c:v>
                </c:pt>
                <c:pt idx="172">
                  <c:v>7.1999999999999904</c:v>
                </c:pt>
                <c:pt idx="173">
                  <c:v>7.2999999999999901</c:v>
                </c:pt>
                <c:pt idx="174">
                  <c:v>7.3999999999999897</c:v>
                </c:pt>
                <c:pt idx="175">
                  <c:v>7.4999999999999893</c:v>
                </c:pt>
                <c:pt idx="176">
                  <c:v>7.599999999999989</c:v>
                </c:pt>
                <c:pt idx="177">
                  <c:v>7.6999999999999886</c:v>
                </c:pt>
                <c:pt idx="178">
                  <c:v>7.7999999999999883</c:v>
                </c:pt>
                <c:pt idx="179">
                  <c:v>7.8999999999999879</c:v>
                </c:pt>
                <c:pt idx="180">
                  <c:v>7.9999999999999876</c:v>
                </c:pt>
                <c:pt idx="181">
                  <c:v>8.0999999999999872</c:v>
                </c:pt>
                <c:pt idx="182">
                  <c:v>8.1999999999999869</c:v>
                </c:pt>
                <c:pt idx="183">
                  <c:v>8.2999999999999865</c:v>
                </c:pt>
                <c:pt idx="184">
                  <c:v>8.3999999999999861</c:v>
                </c:pt>
                <c:pt idx="185">
                  <c:v>8.4999999999999858</c:v>
                </c:pt>
                <c:pt idx="186">
                  <c:v>8.5999999999999854</c:v>
                </c:pt>
                <c:pt idx="187">
                  <c:v>8.6999999999999851</c:v>
                </c:pt>
                <c:pt idx="188">
                  <c:v>8.7999999999999847</c:v>
                </c:pt>
                <c:pt idx="189">
                  <c:v>8.8999999999999844</c:v>
                </c:pt>
                <c:pt idx="190">
                  <c:v>8.999999999999984</c:v>
                </c:pt>
                <c:pt idx="191">
                  <c:v>9.0999999999999837</c:v>
                </c:pt>
                <c:pt idx="192">
                  <c:v>9.1999999999999833</c:v>
                </c:pt>
                <c:pt idx="193">
                  <c:v>9.2999999999999829</c:v>
                </c:pt>
                <c:pt idx="194">
                  <c:v>9.3999999999999826</c:v>
                </c:pt>
                <c:pt idx="195">
                  <c:v>9.4999999999999822</c:v>
                </c:pt>
                <c:pt idx="196">
                  <c:v>9.5999999999999819</c:v>
                </c:pt>
                <c:pt idx="197">
                  <c:v>9.6999999999999815</c:v>
                </c:pt>
                <c:pt idx="198">
                  <c:v>9.7999999999999812</c:v>
                </c:pt>
                <c:pt idx="199">
                  <c:v>9.8999999999999808</c:v>
                </c:pt>
              </c:numCache>
            </c:numRef>
          </c:val>
          <c:smooth val="0"/>
        </c:ser>
        <c:ser>
          <c:idx val="180"/>
          <c:order val="180"/>
          <c:tx>
            <c:v>fuerza lateral</c:v>
          </c:tx>
          <c:marker>
            <c:symbol val="none"/>
          </c:marker>
          <c:val>
            <c:numRef>
              <c:f>Hoja1!$C$115:$CW$115</c:f>
              <c:numCache>
                <c:formatCode>General</c:formatCode>
                <c:ptCount val="99"/>
                <c:pt idx="0">
                  <c:v>7.7959917623341974</c:v>
                </c:pt>
                <c:pt idx="1">
                  <c:v>15.494179697193188</c:v>
                </c:pt>
                <c:pt idx="2">
                  <c:v>23.002795992551533</c:v>
                </c:pt>
                <c:pt idx="3">
                  <c:v>30.241299143796226</c:v>
                </c:pt>
                <c:pt idx="4">
                  <c:v>37.144078925144647</c:v>
                </c:pt>
                <c:pt idx="5">
                  <c:v>43.662372876625767</c:v>
                </c:pt>
                <c:pt idx="6">
                  <c:v>49.764444718981295</c:v>
                </c:pt>
                <c:pt idx="7">
                  <c:v>55.434346961921669</c:v>
                </c:pt>
                <c:pt idx="8">
                  <c:v>60.669730334649365</c:v>
                </c:pt>
                <c:pt idx="9">
                  <c:v>65.47917529532441</c:v>
                </c:pt>
                <c:pt idx="10">
                  <c:v>69.879444280616553</c:v>
                </c:pt>
                <c:pt idx="11">
                  <c:v>73.892935640680847</c:v>
                </c:pt>
                <c:pt idx="12">
                  <c:v>77.545500699125014</c:v>
                </c:pt>
                <c:pt idx="13">
                  <c:v>80.864687320888009</c:v>
                </c:pt>
                <c:pt idx="14">
                  <c:v>83.87840509633395</c:v>
                </c:pt>
                <c:pt idx="15">
                  <c:v>86.613967196046346</c:v>
                </c:pt>
                <c:pt idx="16">
                  <c:v>89.097445870637628</c:v>
                </c:pt>
                <c:pt idx="17">
                  <c:v>91.353275239428299</c:v>
                </c:pt>
                <c:pt idx="18">
                  <c:v>93.40404020492025</c:v>
                </c:pt>
                <c:pt idx="19">
                  <c:v>95.270399499988898</c:v>
                </c:pt>
                <c:pt idx="20">
                  <c:v>96.971101104726543</c:v>
                </c:pt>
                <c:pt idx="21">
                  <c:v>98.523057920885137</c:v>
                </c:pt>
                <c:pt idx="22">
                  <c:v>99.941459900810116</c:v>
                </c:pt>
                <c:pt idx="23">
                  <c:v>101.2399055686051</c:v>
                </c:pt>
                <c:pt idx="24">
                  <c:v>102.43054111033373</c:v>
                </c:pt>
                <c:pt idx="25">
                  <c:v>103.52419914747833</c:v>
                </c:pt>
                <c:pt idx="26">
                  <c:v>104.53053218434579</c:v>
                </c:pt>
                <c:pt idx="27">
                  <c:v>105.45813776775989</c:v>
                </c:pt>
                <c:pt idx="28">
                  <c:v>106.31467381776724</c:v>
                </c:pt>
                <c:pt idx="29">
                  <c:v>107.10696354566818</c:v>
                </c:pt>
                <c:pt idx="30">
                  <c:v>107.8410899991634</c:v>
                </c:pt>
                <c:pt idx="31">
                  <c:v>108.52248066149178</c:v>
                </c:pt>
                <c:pt idx="32">
                  <c:v>109.15598275458986</c:v>
                </c:pt>
                <c:pt idx="33">
                  <c:v>109.74593000825402</c:v>
                </c:pt>
                <c:pt idx="34">
                  <c:v>110.29620169574697</c:v>
                </c:pt>
                <c:pt idx="35">
                  <c:v>110.81027472782782</c:v>
                </c:pt>
                <c:pt idx="36">
                  <c:v>111.29126956021078</c:v>
                </c:pt>
                <c:pt idx="37">
                  <c:v>111.74199061651933</c:v>
                </c:pt>
                <c:pt idx="38">
                  <c:v>112.16496186827227</c:v>
                </c:pt>
                <c:pt idx="39">
                  <c:v>112.56245815076453</c:v>
                </c:pt>
                <c:pt idx="40">
                  <c:v>112.93653273230473</c:v>
                </c:pt>
                <c:pt idx="41">
                  <c:v>113.2890415961725</c:v>
                </c:pt>
                <c:pt idx="42">
                  <c:v>113.62166484096053</c:v>
                </c:pt>
                <c:pt idx="43">
                  <c:v>113.9359255561475</c:v>
                </c:pt>
                <c:pt idx="44">
                  <c:v>114.23320648589912</c:v>
                </c:pt>
                <c:pt idx="45">
                  <c:v>114.51476475505719</c:v>
                </c:pt>
                <c:pt idx="46">
                  <c:v>114.78174489675604</c:v>
                </c:pt>
                <c:pt idx="47">
                  <c:v>115.03519039073265</c:v>
                </c:pt>
                <c:pt idx="48">
                  <c:v>115.27605389477385</c:v>
                </c:pt>
                <c:pt idx="49">
                  <c:v>115.5052063284745</c:v>
                </c:pt>
                <c:pt idx="50">
                  <c:v>115.72344494818432</c:v>
                </c:pt>
                <c:pt idx="51">
                  <c:v>115.93150053434428</c:v>
                </c:pt>
                <c:pt idx="52">
                  <c:v>116.13004379703239</c:v>
                </c:pt>
                <c:pt idx="53">
                  <c:v>116.31969109216578</c:v>
                </c:pt>
                <c:pt idx="54">
                  <c:v>116.50100952917884</c:v>
                </c:pt>
                <c:pt idx="55">
                  <c:v>116.67452154089129</c:v>
                </c:pt>
                <c:pt idx="56">
                  <c:v>116.84070897749272</c:v>
                </c:pt>
                <c:pt idx="57">
                  <c:v>117.00001677892733</c:v>
                </c:pt>
                <c:pt idx="58">
                  <c:v>117.15285627331164</c:v>
                </c:pt>
                <c:pt idx="59">
                  <c:v>117.29960814322632</c:v>
                </c:pt>
                <c:pt idx="60">
                  <c:v>117.44062509667656</c:v>
                </c:pt>
                <c:pt idx="61">
                  <c:v>117.57623427511321</c:v>
                </c:pt>
                <c:pt idx="62">
                  <c:v>117.70673942706512</c:v>
                </c:pt>
                <c:pt idx="63">
                  <c:v>117.83242287257565</c:v>
                </c:pt>
                <c:pt idx="64">
                  <c:v>117.95354728069987</c:v>
                </c:pt>
                <c:pt idx="65">
                  <c:v>118.07035727974819</c:v>
                </c:pt>
                <c:pt idx="66">
                  <c:v>118.18308091770876</c:v>
                </c:pt>
                <c:pt idx="67">
                  <c:v>118.29193098830432</c:v>
                </c:pt>
                <c:pt idx="68">
                  <c:v>118.39710623640195</c:v>
                </c:pt>
                <c:pt idx="69">
                  <c:v>118.49879245496784</c:v>
                </c:pt>
                <c:pt idx="70">
                  <c:v>118.5971634844137</c:v>
                </c:pt>
                <c:pt idx="71">
                  <c:v>118.69238212399772</c:v>
                </c:pt>
                <c:pt idx="72">
                  <c:v>118.78460096389672</c:v>
                </c:pt>
                <c:pt idx="73">
                  <c:v>118.87396314564255</c:v>
                </c:pt>
                <c:pt idx="74">
                  <c:v>118.96060305779952</c:v>
                </c:pt>
                <c:pt idx="75">
                  <c:v>119.04464697303582</c:v>
                </c:pt>
                <c:pt idx="76">
                  <c:v>119.12621363210172</c:v>
                </c:pt>
                <c:pt idx="77">
                  <c:v>119.20541477965763</c:v>
                </c:pt>
                <c:pt idx="78">
                  <c:v>119.28235565639062</c:v>
                </c:pt>
                <c:pt idx="79">
                  <c:v>119.35713545140837</c:v>
                </c:pt>
                <c:pt idx="80">
                  <c:v>119.42984771849912</c:v>
                </c:pt>
                <c:pt idx="81">
                  <c:v>119.50058075949021</c:v>
                </c:pt>
                <c:pt idx="82">
                  <c:v>119.56941797761941</c:v>
                </c:pt>
                <c:pt idx="83">
                  <c:v>119.63643820354886</c:v>
                </c:pt>
                <c:pt idx="84">
                  <c:v>119.70171599639772</c:v>
                </c:pt>
                <c:pt idx="85">
                  <c:v>119.76532192194216</c:v>
                </c:pt>
                <c:pt idx="86">
                  <c:v>119.82732280992747</c:v>
                </c:pt>
                <c:pt idx="87">
                  <c:v>119.88778199225445</c:v>
                </c:pt>
                <c:pt idx="88">
                  <c:v>119.94675952363801</c:v>
                </c:pt>
                <c:pt idx="89">
                  <c:v>120.00431238618886</c:v>
                </c:pt>
                <c:pt idx="90">
                  <c:v>120.06049467923627</c:v>
                </c:pt>
                <c:pt idx="91">
                  <c:v>120.11535779559027</c:v>
                </c:pt>
                <c:pt idx="92">
                  <c:v>120.16895058533485</c:v>
                </c:pt>
                <c:pt idx="93">
                  <c:v>120.22131950814557</c:v>
                </c:pt>
                <c:pt idx="94">
                  <c:v>120.27250877503818</c:v>
                </c:pt>
                <c:pt idx="95">
                  <c:v>120.3225604803753</c:v>
                </c:pt>
                <c:pt idx="96">
                  <c:v>120.37151472488661</c:v>
                </c:pt>
                <c:pt idx="97">
                  <c:v>120.41940973039274</c:v>
                </c:pt>
                <c:pt idx="98">
                  <c:v>120.46628194686525</c:v>
                </c:pt>
              </c:numCache>
            </c:numRef>
          </c:val>
          <c:smooth val="0"/>
        </c:ser>
        <c:ser>
          <c:idx val="181"/>
          <c:order val="181"/>
          <c:tx>
            <c:v>lateral force</c:v>
          </c:tx>
          <c:marker>
            <c:symbol val="none"/>
          </c:marker>
          <c:val>
            <c:numRef>
              <c:f>Hoja1!$C$120:$CW$120</c:f>
              <c:numCache>
                <c:formatCode>General</c:formatCode>
                <c:ptCount val="99"/>
                <c:pt idx="0">
                  <c:v>-7.7959917623341974</c:v>
                </c:pt>
                <c:pt idx="1">
                  <c:v>-15.494179697193188</c:v>
                </c:pt>
                <c:pt idx="2">
                  <c:v>-23.002795992551533</c:v>
                </c:pt>
                <c:pt idx="3">
                  <c:v>-30.241299143796226</c:v>
                </c:pt>
                <c:pt idx="4">
                  <c:v>-37.144078925144647</c:v>
                </c:pt>
                <c:pt idx="5">
                  <c:v>-43.662372876625767</c:v>
                </c:pt>
                <c:pt idx="6">
                  <c:v>-49.764444718981295</c:v>
                </c:pt>
                <c:pt idx="7">
                  <c:v>-55.434346961921669</c:v>
                </c:pt>
                <c:pt idx="8">
                  <c:v>-60.669730334649365</c:v>
                </c:pt>
                <c:pt idx="9">
                  <c:v>-65.47917529532441</c:v>
                </c:pt>
                <c:pt idx="10">
                  <c:v>-69.879444280616553</c:v>
                </c:pt>
                <c:pt idx="11">
                  <c:v>-73.892935640680847</c:v>
                </c:pt>
                <c:pt idx="12">
                  <c:v>-77.545500699125014</c:v>
                </c:pt>
                <c:pt idx="13">
                  <c:v>-80.864687320888009</c:v>
                </c:pt>
                <c:pt idx="14">
                  <c:v>-83.87840509633395</c:v>
                </c:pt>
                <c:pt idx="15">
                  <c:v>-86.613967196046346</c:v>
                </c:pt>
                <c:pt idx="16">
                  <c:v>-89.097445870637628</c:v>
                </c:pt>
                <c:pt idx="17">
                  <c:v>-91.353275239428299</c:v>
                </c:pt>
                <c:pt idx="18">
                  <c:v>-93.40404020492025</c:v>
                </c:pt>
                <c:pt idx="19">
                  <c:v>-95.270399499988898</c:v>
                </c:pt>
                <c:pt idx="20">
                  <c:v>-96.971101104726543</c:v>
                </c:pt>
                <c:pt idx="21">
                  <c:v>-98.523057920885137</c:v>
                </c:pt>
                <c:pt idx="22">
                  <c:v>-99.941459900810116</c:v>
                </c:pt>
                <c:pt idx="23">
                  <c:v>-101.2399055686051</c:v>
                </c:pt>
                <c:pt idx="24">
                  <c:v>-102.43054111033373</c:v>
                </c:pt>
                <c:pt idx="25">
                  <c:v>-103.52419914747833</c:v>
                </c:pt>
                <c:pt idx="26">
                  <c:v>-104.53053218434579</c:v>
                </c:pt>
                <c:pt idx="27">
                  <c:v>-105.45813776775989</c:v>
                </c:pt>
                <c:pt idx="28">
                  <c:v>-106.31467381776724</c:v>
                </c:pt>
                <c:pt idx="29">
                  <c:v>-107.10696354566818</c:v>
                </c:pt>
                <c:pt idx="30">
                  <c:v>-107.8410899991634</c:v>
                </c:pt>
                <c:pt idx="31">
                  <c:v>-108.52248066149178</c:v>
                </c:pt>
                <c:pt idx="32">
                  <c:v>-109.15598275458986</c:v>
                </c:pt>
                <c:pt idx="33">
                  <c:v>-109.74593000825402</c:v>
                </c:pt>
                <c:pt idx="34">
                  <c:v>-110.29620169574697</c:v>
                </c:pt>
                <c:pt idx="35">
                  <c:v>-110.81027472782782</c:v>
                </c:pt>
                <c:pt idx="36">
                  <c:v>-111.29126956021078</c:v>
                </c:pt>
                <c:pt idx="37">
                  <c:v>-111.74199061651933</c:v>
                </c:pt>
                <c:pt idx="38">
                  <c:v>-112.16496186827227</c:v>
                </c:pt>
                <c:pt idx="39">
                  <c:v>-112.56245815076453</c:v>
                </c:pt>
                <c:pt idx="40">
                  <c:v>-112.93653273230473</c:v>
                </c:pt>
                <c:pt idx="41">
                  <c:v>-113.2890415961725</c:v>
                </c:pt>
                <c:pt idx="42">
                  <c:v>-113.62166484096053</c:v>
                </c:pt>
                <c:pt idx="43">
                  <c:v>-113.9359255561475</c:v>
                </c:pt>
                <c:pt idx="44">
                  <c:v>-114.23320648589912</c:v>
                </c:pt>
                <c:pt idx="45">
                  <c:v>-114.51476475505719</c:v>
                </c:pt>
                <c:pt idx="46">
                  <c:v>-114.78174489675604</c:v>
                </c:pt>
                <c:pt idx="47">
                  <c:v>-115.03519039073265</c:v>
                </c:pt>
                <c:pt idx="48">
                  <c:v>-115.27605389477385</c:v>
                </c:pt>
                <c:pt idx="49">
                  <c:v>-115.5052063284745</c:v>
                </c:pt>
                <c:pt idx="50">
                  <c:v>-115.72344494818432</c:v>
                </c:pt>
                <c:pt idx="51">
                  <c:v>-115.93150053434428</c:v>
                </c:pt>
                <c:pt idx="52">
                  <c:v>-116.13004379703239</c:v>
                </c:pt>
                <c:pt idx="53">
                  <c:v>-116.31969109216578</c:v>
                </c:pt>
                <c:pt idx="54">
                  <c:v>-116.50100952917884</c:v>
                </c:pt>
                <c:pt idx="55">
                  <c:v>-116.67452154089129</c:v>
                </c:pt>
                <c:pt idx="56">
                  <c:v>-116.84070897749272</c:v>
                </c:pt>
                <c:pt idx="57">
                  <c:v>-117.00001677892733</c:v>
                </c:pt>
                <c:pt idx="58">
                  <c:v>-117.15285627331164</c:v>
                </c:pt>
                <c:pt idx="59">
                  <c:v>-117.29960814322632</c:v>
                </c:pt>
                <c:pt idx="60">
                  <c:v>-117.44062509667656</c:v>
                </c:pt>
                <c:pt idx="61">
                  <c:v>-117.57623427511321</c:v>
                </c:pt>
                <c:pt idx="62">
                  <c:v>-117.70673942706512</c:v>
                </c:pt>
                <c:pt idx="63">
                  <c:v>-117.83242287257565</c:v>
                </c:pt>
                <c:pt idx="64">
                  <c:v>-117.95354728069987</c:v>
                </c:pt>
                <c:pt idx="65">
                  <c:v>-118.07035727974819</c:v>
                </c:pt>
                <c:pt idx="66">
                  <c:v>-118.18308091770876</c:v>
                </c:pt>
                <c:pt idx="67">
                  <c:v>-118.29193098830432</c:v>
                </c:pt>
                <c:pt idx="68">
                  <c:v>-118.39710623640195</c:v>
                </c:pt>
                <c:pt idx="69">
                  <c:v>-118.49879245496784</c:v>
                </c:pt>
                <c:pt idx="70">
                  <c:v>-118.5971634844137</c:v>
                </c:pt>
                <c:pt idx="71">
                  <c:v>-118.69238212399772</c:v>
                </c:pt>
                <c:pt idx="72">
                  <c:v>-118.78460096389672</c:v>
                </c:pt>
                <c:pt idx="73">
                  <c:v>-118.87396314564255</c:v>
                </c:pt>
                <c:pt idx="74">
                  <c:v>-118.96060305779952</c:v>
                </c:pt>
                <c:pt idx="75">
                  <c:v>-119.04464697303582</c:v>
                </c:pt>
                <c:pt idx="76">
                  <c:v>-119.12621363210172</c:v>
                </c:pt>
                <c:pt idx="77">
                  <c:v>-119.20541477965763</c:v>
                </c:pt>
                <c:pt idx="78">
                  <c:v>-119.28235565639062</c:v>
                </c:pt>
                <c:pt idx="79">
                  <c:v>-119.35713545140837</c:v>
                </c:pt>
                <c:pt idx="80">
                  <c:v>-119.42984771849912</c:v>
                </c:pt>
                <c:pt idx="81">
                  <c:v>-119.50058075949021</c:v>
                </c:pt>
                <c:pt idx="82">
                  <c:v>-119.56941797761941</c:v>
                </c:pt>
                <c:pt idx="83">
                  <c:v>-119.63643820354886</c:v>
                </c:pt>
                <c:pt idx="84">
                  <c:v>-119.70171599639772</c:v>
                </c:pt>
                <c:pt idx="85">
                  <c:v>-119.76532192194216</c:v>
                </c:pt>
                <c:pt idx="86">
                  <c:v>-119.82732280992747</c:v>
                </c:pt>
                <c:pt idx="87">
                  <c:v>-119.88778199225445</c:v>
                </c:pt>
                <c:pt idx="88">
                  <c:v>-119.94675952363801</c:v>
                </c:pt>
                <c:pt idx="89">
                  <c:v>-120.00431238618886</c:v>
                </c:pt>
                <c:pt idx="90">
                  <c:v>-120.06049467923627</c:v>
                </c:pt>
                <c:pt idx="91">
                  <c:v>-120.11535779559027</c:v>
                </c:pt>
                <c:pt idx="92">
                  <c:v>-120.16895058533485</c:v>
                </c:pt>
                <c:pt idx="93">
                  <c:v>-120.22131950814557</c:v>
                </c:pt>
                <c:pt idx="94">
                  <c:v>-120.27250877503818</c:v>
                </c:pt>
                <c:pt idx="95">
                  <c:v>-120.3225604803753</c:v>
                </c:pt>
                <c:pt idx="96">
                  <c:v>-120.37151472488661</c:v>
                </c:pt>
                <c:pt idx="97">
                  <c:v>-120.41940973039274</c:v>
                </c:pt>
                <c:pt idx="98">
                  <c:v>-120.46628194686525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144128"/>
        <c:axId val="384145664"/>
      </c:lineChart>
      <c:catAx>
        <c:axId val="3841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84145664"/>
        <c:crosses val="autoZero"/>
        <c:auto val="1"/>
        <c:lblAlgn val="ctr"/>
        <c:lblOffset val="100"/>
        <c:tickLblSkip val="7"/>
        <c:tickMarkSkip val="1"/>
        <c:noMultiLvlLbl val="0"/>
      </c:catAx>
      <c:valAx>
        <c:axId val="384145664"/>
        <c:scaling>
          <c:orientation val="minMax"/>
          <c:max val="180"/>
          <c:min val="-180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3841441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51791227059215E-2"/>
          <c:y val="5.0192985603522026E-2"/>
          <c:w val="0.90444197348025779"/>
          <c:h val="0.90154440154440152"/>
        </c:manualLayout>
      </c:layout>
      <c:scatterChart>
        <c:scatterStyle val="smoothMarker"/>
        <c:varyColors val="0"/>
        <c:ser>
          <c:idx val="0"/>
          <c:order val="0"/>
          <c:tx>
            <c:v>1,5 bar fm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Hoja1!$CX$114:$GS$114</c:f>
              <c:numCache>
                <c:formatCode>General</c:formatCode>
                <c:ptCount val="10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</c:numCache>
            </c:numRef>
          </c:xVal>
          <c:yVal>
            <c:numRef>
              <c:f>Hoja1!$B$118:$CW$118</c:f>
              <c:numCache>
                <c:formatCode>General</c:formatCode>
                <c:ptCount val="100"/>
                <c:pt idx="0">
                  <c:v>0</c:v>
                </c:pt>
                <c:pt idx="1">
                  <c:v>155.91983524668396</c:v>
                </c:pt>
                <c:pt idx="2">
                  <c:v>309.88359394386373</c:v>
                </c:pt>
                <c:pt idx="3">
                  <c:v>460.05591985103069</c:v>
                </c:pt>
                <c:pt idx="4">
                  <c:v>604.82598287592452</c:v>
                </c:pt>
                <c:pt idx="5">
                  <c:v>742.88157850289292</c:v>
                </c:pt>
                <c:pt idx="6">
                  <c:v>873.24745753251534</c:v>
                </c:pt>
                <c:pt idx="7">
                  <c:v>995.28889437962584</c:v>
                </c:pt>
                <c:pt idx="8">
                  <c:v>1108.6869392384333</c:v>
                </c:pt>
                <c:pt idx="9">
                  <c:v>1213.3946066929873</c:v>
                </c:pt>
                <c:pt idx="10">
                  <c:v>1309.5835059064882</c:v>
                </c:pt>
                <c:pt idx="11">
                  <c:v>1397.5888856123311</c:v>
                </c:pt>
                <c:pt idx="12">
                  <c:v>1477.8587128136169</c:v>
                </c:pt>
                <c:pt idx="13">
                  <c:v>1550.9100139825002</c:v>
                </c:pt>
                <c:pt idx="14">
                  <c:v>1617.2937464177603</c:v>
                </c:pt>
                <c:pt idx="15">
                  <c:v>1677.568101926679</c:v>
                </c:pt>
                <c:pt idx="16">
                  <c:v>1732.279343920927</c:v>
                </c:pt>
                <c:pt idx="17">
                  <c:v>1781.9489174127525</c:v>
                </c:pt>
                <c:pt idx="18">
                  <c:v>1827.0655047885659</c:v>
                </c:pt>
                <c:pt idx="19">
                  <c:v>1868.080804098405</c:v>
                </c:pt>
                <c:pt idx="20">
                  <c:v>1905.407989999778</c:v>
                </c:pt>
                <c:pt idx="21">
                  <c:v>1939.4220220945308</c:v>
                </c:pt>
                <c:pt idx="22">
                  <c:v>1970.4611584177028</c:v>
                </c:pt>
                <c:pt idx="23">
                  <c:v>1998.8291980162023</c:v>
                </c:pt>
                <c:pt idx="24">
                  <c:v>2024.7981113721019</c:v>
                </c:pt>
                <c:pt idx="25">
                  <c:v>2048.6108222066746</c:v>
                </c:pt>
                <c:pt idx="26">
                  <c:v>2070.4839829495668</c:v>
                </c:pt>
                <c:pt idx="27">
                  <c:v>2090.6106436869159</c:v>
                </c:pt>
                <c:pt idx="28">
                  <c:v>2109.162755355198</c:v>
                </c:pt>
                <c:pt idx="29">
                  <c:v>2126.2934763553449</c:v>
                </c:pt>
                <c:pt idx="30">
                  <c:v>2142.1392709133634</c:v>
                </c:pt>
                <c:pt idx="31">
                  <c:v>2156.8217999832682</c:v>
                </c:pt>
                <c:pt idx="32">
                  <c:v>2170.4496132298354</c:v>
                </c:pt>
                <c:pt idx="33">
                  <c:v>2183.1196550917971</c:v>
                </c:pt>
                <c:pt idx="34">
                  <c:v>2194.9186001650805</c:v>
                </c:pt>
                <c:pt idx="35">
                  <c:v>2205.9240339149396</c:v>
                </c:pt>
                <c:pt idx="36">
                  <c:v>2216.2054945565565</c:v>
                </c:pt>
                <c:pt idx="37">
                  <c:v>2225.8253912042155</c:v>
                </c:pt>
                <c:pt idx="38">
                  <c:v>2234.8398123303868</c:v>
                </c:pt>
                <c:pt idx="39">
                  <c:v>2243.2992373654456</c:v>
                </c:pt>
                <c:pt idx="40">
                  <c:v>2251.2491630152904</c:v>
                </c:pt>
                <c:pt idx="41">
                  <c:v>2258.7306546460945</c:v>
                </c:pt>
                <c:pt idx="42">
                  <c:v>2265.78083192345</c:v>
                </c:pt>
                <c:pt idx="43">
                  <c:v>2272.4332968192107</c:v>
                </c:pt>
                <c:pt idx="44">
                  <c:v>2278.7185111229501</c:v>
                </c:pt>
                <c:pt idx="45">
                  <c:v>2284.6641297179822</c:v>
                </c:pt>
                <c:pt idx="46">
                  <c:v>2290.2952951011439</c:v>
                </c:pt>
                <c:pt idx="47">
                  <c:v>2295.6348979351205</c:v>
                </c:pt>
                <c:pt idx="48">
                  <c:v>2300.7038078146529</c:v>
                </c:pt>
                <c:pt idx="49">
                  <c:v>2305.521077895477</c:v>
                </c:pt>
                <c:pt idx="50">
                  <c:v>2310.1041265694898</c:v>
                </c:pt>
                <c:pt idx="51">
                  <c:v>2314.4688989636866</c:v>
                </c:pt>
                <c:pt idx="52">
                  <c:v>2318.6300106868857</c:v>
                </c:pt>
                <c:pt idx="53">
                  <c:v>2322.6008759406477</c:v>
                </c:pt>
                <c:pt idx="54">
                  <c:v>2326.3938218433159</c:v>
                </c:pt>
                <c:pt idx="55">
                  <c:v>2330.020190583577</c:v>
                </c:pt>
                <c:pt idx="56">
                  <c:v>2333.4904308178257</c:v>
                </c:pt>
                <c:pt idx="57">
                  <c:v>2336.8141795498545</c:v>
                </c:pt>
                <c:pt idx="58">
                  <c:v>2340.0003355785466</c:v>
                </c:pt>
                <c:pt idx="59">
                  <c:v>2343.0571254662327</c:v>
                </c:pt>
                <c:pt idx="60">
                  <c:v>2345.9921628645266</c:v>
                </c:pt>
                <c:pt idx="61">
                  <c:v>2348.8125019335312</c:v>
                </c:pt>
                <c:pt idx="62">
                  <c:v>2351.5246855022642</c:v>
                </c:pt>
                <c:pt idx="63">
                  <c:v>2354.1347885413024</c:v>
                </c:pt>
                <c:pt idx="64">
                  <c:v>2356.648457451513</c:v>
                </c:pt>
                <c:pt idx="65">
                  <c:v>2359.0709456139975</c:v>
                </c:pt>
                <c:pt idx="66">
                  <c:v>2361.4071455949638</c:v>
                </c:pt>
                <c:pt idx="67">
                  <c:v>2363.6616183541755</c:v>
                </c:pt>
                <c:pt idx="68">
                  <c:v>2365.8386197660861</c:v>
                </c:pt>
                <c:pt idx="69">
                  <c:v>2367.9421247280388</c:v>
                </c:pt>
                <c:pt idx="70">
                  <c:v>2369.9758490993568</c:v>
                </c:pt>
                <c:pt idx="71">
                  <c:v>2371.9432696882741</c:v>
                </c:pt>
                <c:pt idx="72">
                  <c:v>2373.8476424799542</c:v>
                </c:pt>
                <c:pt idx="73">
                  <c:v>2375.6920192779344</c:v>
                </c:pt>
                <c:pt idx="74">
                  <c:v>2377.479262912851</c:v>
                </c:pt>
                <c:pt idx="75">
                  <c:v>2379.2120611559903</c:v>
                </c:pt>
                <c:pt idx="76">
                  <c:v>2380.8929394607167</c:v>
                </c:pt>
                <c:pt idx="77">
                  <c:v>2382.5242726420347</c:v>
                </c:pt>
                <c:pt idx="78">
                  <c:v>2384.1082955931524</c:v>
                </c:pt>
                <c:pt idx="79">
                  <c:v>2385.6471131278122</c:v>
                </c:pt>
                <c:pt idx="80">
                  <c:v>2387.1427090281672</c:v>
                </c:pt>
                <c:pt idx="81">
                  <c:v>2388.5969543699825</c:v>
                </c:pt>
                <c:pt idx="82">
                  <c:v>2390.0116151898042</c:v>
                </c:pt>
                <c:pt idx="83">
                  <c:v>2391.388359552388</c:v>
                </c:pt>
                <c:pt idx="84">
                  <c:v>2392.7287640709774</c:v>
                </c:pt>
                <c:pt idx="85">
                  <c:v>2394.0343199279546</c:v>
                </c:pt>
                <c:pt idx="86">
                  <c:v>2395.3064384388431</c:v>
                </c:pt>
                <c:pt idx="87">
                  <c:v>2396.5464561985491</c:v>
                </c:pt>
                <c:pt idx="88">
                  <c:v>2397.7556398450888</c:v>
                </c:pt>
                <c:pt idx="89">
                  <c:v>2398.93519047276</c:v>
                </c:pt>
                <c:pt idx="90">
                  <c:v>2400.086247723777</c:v>
                </c:pt>
                <c:pt idx="91">
                  <c:v>2401.2098935847253</c:v>
                </c:pt>
                <c:pt idx="92">
                  <c:v>2402.3071559118052</c:v>
                </c:pt>
                <c:pt idx="93">
                  <c:v>2403.3790117066969</c:v>
                </c:pt>
                <c:pt idx="94">
                  <c:v>2404.4263901629115</c:v>
                </c:pt>
                <c:pt idx="95">
                  <c:v>2405.4501755007636</c:v>
                </c:pt>
                <c:pt idx="96">
                  <c:v>2406.4512096075059</c:v>
                </c:pt>
                <c:pt idx="97">
                  <c:v>2407.4302944977321</c:v>
                </c:pt>
                <c:pt idx="98">
                  <c:v>2408.388194607855</c:v>
                </c:pt>
                <c:pt idx="99">
                  <c:v>2409.325638937305</c:v>
                </c:pt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Hoja1!$CX$119:$GS$119</c:f>
              <c:numCache>
                <c:formatCode>General</c:formatCode>
                <c:ptCount val="100"/>
                <c:pt idx="0">
                  <c:v>0</c:v>
                </c:pt>
                <c:pt idx="1">
                  <c:v>-0.1</c:v>
                </c:pt>
                <c:pt idx="2">
                  <c:v>-0.2</c:v>
                </c:pt>
                <c:pt idx="3">
                  <c:v>-0.3</c:v>
                </c:pt>
                <c:pt idx="4">
                  <c:v>-0.4</c:v>
                </c:pt>
                <c:pt idx="5">
                  <c:v>-0.5</c:v>
                </c:pt>
                <c:pt idx="6">
                  <c:v>-0.6</c:v>
                </c:pt>
                <c:pt idx="7">
                  <c:v>-0.7</c:v>
                </c:pt>
                <c:pt idx="8">
                  <c:v>-0.8</c:v>
                </c:pt>
                <c:pt idx="9">
                  <c:v>-0.9</c:v>
                </c:pt>
                <c:pt idx="10">
                  <c:v>-1</c:v>
                </c:pt>
                <c:pt idx="11">
                  <c:v>-1.1000000000000001</c:v>
                </c:pt>
                <c:pt idx="12">
                  <c:v>-1.2</c:v>
                </c:pt>
                <c:pt idx="13">
                  <c:v>-1.3</c:v>
                </c:pt>
                <c:pt idx="14">
                  <c:v>-1.4</c:v>
                </c:pt>
                <c:pt idx="15">
                  <c:v>-1.5</c:v>
                </c:pt>
                <c:pt idx="16">
                  <c:v>-1.6</c:v>
                </c:pt>
                <c:pt idx="17">
                  <c:v>-1.7</c:v>
                </c:pt>
                <c:pt idx="18">
                  <c:v>-1.8</c:v>
                </c:pt>
                <c:pt idx="19">
                  <c:v>-1.9</c:v>
                </c:pt>
                <c:pt idx="20">
                  <c:v>-2</c:v>
                </c:pt>
                <c:pt idx="21">
                  <c:v>-2.1</c:v>
                </c:pt>
                <c:pt idx="22">
                  <c:v>-2.2000000000000002</c:v>
                </c:pt>
                <c:pt idx="23">
                  <c:v>-2.2999999999999998</c:v>
                </c:pt>
                <c:pt idx="24">
                  <c:v>-2.4</c:v>
                </c:pt>
                <c:pt idx="25">
                  <c:v>-2.5</c:v>
                </c:pt>
                <c:pt idx="26">
                  <c:v>-2.6</c:v>
                </c:pt>
                <c:pt idx="27">
                  <c:v>-2.7</c:v>
                </c:pt>
                <c:pt idx="28">
                  <c:v>-2.8</c:v>
                </c:pt>
                <c:pt idx="29">
                  <c:v>-2.9</c:v>
                </c:pt>
                <c:pt idx="30">
                  <c:v>-3</c:v>
                </c:pt>
                <c:pt idx="31">
                  <c:v>-3.1</c:v>
                </c:pt>
                <c:pt idx="32">
                  <c:v>-3.2</c:v>
                </c:pt>
                <c:pt idx="33">
                  <c:v>-3.3</c:v>
                </c:pt>
                <c:pt idx="34">
                  <c:v>-3.4</c:v>
                </c:pt>
                <c:pt idx="35">
                  <c:v>-3.5</c:v>
                </c:pt>
                <c:pt idx="36">
                  <c:v>-3.6</c:v>
                </c:pt>
                <c:pt idx="37">
                  <c:v>-3.7</c:v>
                </c:pt>
                <c:pt idx="38">
                  <c:v>-3.8</c:v>
                </c:pt>
                <c:pt idx="39">
                  <c:v>-3.9</c:v>
                </c:pt>
                <c:pt idx="40">
                  <c:v>-4</c:v>
                </c:pt>
                <c:pt idx="41">
                  <c:v>-4.0999999999999996</c:v>
                </c:pt>
                <c:pt idx="42">
                  <c:v>-4.2</c:v>
                </c:pt>
                <c:pt idx="43">
                  <c:v>-4.3</c:v>
                </c:pt>
                <c:pt idx="44">
                  <c:v>-4.4000000000000004</c:v>
                </c:pt>
                <c:pt idx="45">
                  <c:v>-4.5</c:v>
                </c:pt>
                <c:pt idx="46">
                  <c:v>-4.5999999999999996</c:v>
                </c:pt>
                <c:pt idx="47">
                  <c:v>-4.7</c:v>
                </c:pt>
                <c:pt idx="48">
                  <c:v>-4.8</c:v>
                </c:pt>
                <c:pt idx="49">
                  <c:v>-4.9000000000000004</c:v>
                </c:pt>
                <c:pt idx="50">
                  <c:v>-5</c:v>
                </c:pt>
                <c:pt idx="51">
                  <c:v>-5.0999999999999996</c:v>
                </c:pt>
                <c:pt idx="52">
                  <c:v>-5.2</c:v>
                </c:pt>
                <c:pt idx="53">
                  <c:v>-5.3</c:v>
                </c:pt>
                <c:pt idx="54">
                  <c:v>-5.4</c:v>
                </c:pt>
                <c:pt idx="55">
                  <c:v>-5.5</c:v>
                </c:pt>
                <c:pt idx="56">
                  <c:v>-5.6</c:v>
                </c:pt>
                <c:pt idx="57">
                  <c:v>-5.7</c:v>
                </c:pt>
                <c:pt idx="58">
                  <c:v>-5.8</c:v>
                </c:pt>
                <c:pt idx="59">
                  <c:v>-5.9</c:v>
                </c:pt>
                <c:pt idx="60">
                  <c:v>-5.9999999999999947</c:v>
                </c:pt>
                <c:pt idx="61">
                  <c:v>-6.0999999999999943</c:v>
                </c:pt>
                <c:pt idx="62">
                  <c:v>-6.199999999999994</c:v>
                </c:pt>
                <c:pt idx="63">
                  <c:v>-6.2999999999999936</c:v>
                </c:pt>
                <c:pt idx="64">
                  <c:v>-6.3999999999999932</c:v>
                </c:pt>
                <c:pt idx="65">
                  <c:v>-6.4999999999999929</c:v>
                </c:pt>
                <c:pt idx="66">
                  <c:v>-6.5999999999999925</c:v>
                </c:pt>
                <c:pt idx="67">
                  <c:v>-6.6999999999999922</c:v>
                </c:pt>
                <c:pt idx="68">
                  <c:v>-6.7999999999999918</c:v>
                </c:pt>
                <c:pt idx="69">
                  <c:v>-6.8999999999999915</c:v>
                </c:pt>
                <c:pt idx="70">
                  <c:v>-6.9999999999999911</c:v>
                </c:pt>
                <c:pt idx="71">
                  <c:v>-7.0999999999999908</c:v>
                </c:pt>
                <c:pt idx="72">
                  <c:v>-7.1999999999999904</c:v>
                </c:pt>
                <c:pt idx="73">
                  <c:v>-7.2999999999999901</c:v>
                </c:pt>
                <c:pt idx="74">
                  <c:v>-7.3999999999999897</c:v>
                </c:pt>
                <c:pt idx="75">
                  <c:v>-7.4999999999999893</c:v>
                </c:pt>
                <c:pt idx="76">
                  <c:v>-7.599999999999989</c:v>
                </c:pt>
                <c:pt idx="77">
                  <c:v>-7.6999999999999886</c:v>
                </c:pt>
                <c:pt idx="78">
                  <c:v>-7.7999999999999883</c:v>
                </c:pt>
                <c:pt idx="79">
                  <c:v>-7.8999999999999879</c:v>
                </c:pt>
                <c:pt idx="80">
                  <c:v>-7.9999999999999876</c:v>
                </c:pt>
                <c:pt idx="81">
                  <c:v>-8.0999999999999872</c:v>
                </c:pt>
                <c:pt idx="82">
                  <c:v>-8.1999999999999869</c:v>
                </c:pt>
                <c:pt idx="83">
                  <c:v>-8.2999999999999865</c:v>
                </c:pt>
                <c:pt idx="84">
                  <c:v>-8.3999999999999861</c:v>
                </c:pt>
                <c:pt idx="85">
                  <c:v>-8.4999999999999858</c:v>
                </c:pt>
                <c:pt idx="86">
                  <c:v>-8.5999999999999854</c:v>
                </c:pt>
                <c:pt idx="87">
                  <c:v>-8.6999999999999851</c:v>
                </c:pt>
                <c:pt idx="88">
                  <c:v>-8.7999999999999847</c:v>
                </c:pt>
                <c:pt idx="89">
                  <c:v>-8.8999999999999844</c:v>
                </c:pt>
                <c:pt idx="90">
                  <c:v>-8.999999999999984</c:v>
                </c:pt>
                <c:pt idx="91">
                  <c:v>-9.0999999999999837</c:v>
                </c:pt>
                <c:pt idx="92">
                  <c:v>-9.1999999999999833</c:v>
                </c:pt>
                <c:pt idx="93">
                  <c:v>-9.2999999999999829</c:v>
                </c:pt>
                <c:pt idx="94">
                  <c:v>-9.3999999999999826</c:v>
                </c:pt>
                <c:pt idx="95">
                  <c:v>-9.4999999999999822</c:v>
                </c:pt>
                <c:pt idx="96">
                  <c:v>-9.5999999999999819</c:v>
                </c:pt>
                <c:pt idx="97">
                  <c:v>-9.6999999999999815</c:v>
                </c:pt>
                <c:pt idx="98">
                  <c:v>-9.7999999999999812</c:v>
                </c:pt>
                <c:pt idx="99">
                  <c:v>-9.8999999999999808</c:v>
                </c:pt>
              </c:numCache>
            </c:numRef>
          </c:xVal>
          <c:yVal>
            <c:numRef>
              <c:f>Hoja1!$B$119:$CW$119</c:f>
              <c:numCache>
                <c:formatCode>General</c:formatCode>
                <c:ptCount val="100"/>
                <c:pt idx="0">
                  <c:v>0</c:v>
                </c:pt>
                <c:pt idx="1">
                  <c:v>-155.91983524668396</c:v>
                </c:pt>
                <c:pt idx="2">
                  <c:v>-309.88359394386373</c:v>
                </c:pt>
                <c:pt idx="3">
                  <c:v>-460.05591985103069</c:v>
                </c:pt>
                <c:pt idx="4">
                  <c:v>-604.82598287592452</c:v>
                </c:pt>
                <c:pt idx="5">
                  <c:v>-742.88157850289292</c:v>
                </c:pt>
                <c:pt idx="6">
                  <c:v>-873.24745753251534</c:v>
                </c:pt>
                <c:pt idx="7">
                  <c:v>-995.28889437962584</c:v>
                </c:pt>
                <c:pt idx="8">
                  <c:v>-1108.6869392384333</c:v>
                </c:pt>
                <c:pt idx="9">
                  <c:v>-1213.3946066929873</c:v>
                </c:pt>
                <c:pt idx="10">
                  <c:v>-1309.5835059064882</c:v>
                </c:pt>
                <c:pt idx="11">
                  <c:v>-1397.5888856123311</c:v>
                </c:pt>
                <c:pt idx="12">
                  <c:v>-1477.8587128136169</c:v>
                </c:pt>
                <c:pt idx="13">
                  <c:v>-1550.9100139825002</c:v>
                </c:pt>
                <c:pt idx="14">
                  <c:v>-1617.2937464177603</c:v>
                </c:pt>
                <c:pt idx="15">
                  <c:v>-1677.568101926679</c:v>
                </c:pt>
                <c:pt idx="16">
                  <c:v>-1732.279343920927</c:v>
                </c:pt>
                <c:pt idx="17">
                  <c:v>-1781.9489174127525</c:v>
                </c:pt>
                <c:pt idx="18">
                  <c:v>-1827.0655047885659</c:v>
                </c:pt>
                <c:pt idx="19">
                  <c:v>-1868.080804098405</c:v>
                </c:pt>
                <c:pt idx="20">
                  <c:v>-1905.407989999778</c:v>
                </c:pt>
                <c:pt idx="21">
                  <c:v>-1939.4220220945308</c:v>
                </c:pt>
                <c:pt idx="22">
                  <c:v>-1970.4611584177028</c:v>
                </c:pt>
                <c:pt idx="23">
                  <c:v>-1998.8291980162023</c:v>
                </c:pt>
                <c:pt idx="24">
                  <c:v>-2024.7981113721019</c:v>
                </c:pt>
                <c:pt idx="25">
                  <c:v>-2048.6108222066746</c:v>
                </c:pt>
                <c:pt idx="26">
                  <c:v>-2070.4839829495668</c:v>
                </c:pt>
                <c:pt idx="27">
                  <c:v>-2090.6106436869159</c:v>
                </c:pt>
                <c:pt idx="28">
                  <c:v>-2109.162755355198</c:v>
                </c:pt>
                <c:pt idx="29">
                  <c:v>-2126.2934763553449</c:v>
                </c:pt>
                <c:pt idx="30">
                  <c:v>-2142.1392709133634</c:v>
                </c:pt>
                <c:pt idx="31">
                  <c:v>-2156.8217999832682</c:v>
                </c:pt>
                <c:pt idx="32">
                  <c:v>-2170.4496132298354</c:v>
                </c:pt>
                <c:pt idx="33">
                  <c:v>-2183.1196550917971</c:v>
                </c:pt>
                <c:pt idx="34">
                  <c:v>-2194.9186001650805</c:v>
                </c:pt>
                <c:pt idx="35">
                  <c:v>-2205.9240339149396</c:v>
                </c:pt>
                <c:pt idx="36">
                  <c:v>-2216.2054945565565</c:v>
                </c:pt>
                <c:pt idx="37">
                  <c:v>-2225.8253912042155</c:v>
                </c:pt>
                <c:pt idx="38">
                  <c:v>-2234.8398123303868</c:v>
                </c:pt>
                <c:pt idx="39">
                  <c:v>-2243.2992373654456</c:v>
                </c:pt>
                <c:pt idx="40">
                  <c:v>-2251.2491630152904</c:v>
                </c:pt>
                <c:pt idx="41">
                  <c:v>-2258.7306546460945</c:v>
                </c:pt>
                <c:pt idx="42">
                  <c:v>-2265.78083192345</c:v>
                </c:pt>
                <c:pt idx="43">
                  <c:v>-2272.4332968192107</c:v>
                </c:pt>
                <c:pt idx="44">
                  <c:v>-2278.7185111229501</c:v>
                </c:pt>
                <c:pt idx="45">
                  <c:v>-2284.6641297179822</c:v>
                </c:pt>
                <c:pt idx="46">
                  <c:v>-2290.2952951011439</c:v>
                </c:pt>
                <c:pt idx="47">
                  <c:v>-2295.6348979351205</c:v>
                </c:pt>
                <c:pt idx="48">
                  <c:v>-2300.7038078146529</c:v>
                </c:pt>
                <c:pt idx="49">
                  <c:v>-2305.521077895477</c:v>
                </c:pt>
                <c:pt idx="50">
                  <c:v>-2310.1041265694898</c:v>
                </c:pt>
                <c:pt idx="51">
                  <c:v>-2314.4688989636866</c:v>
                </c:pt>
                <c:pt idx="52">
                  <c:v>-2318.6300106868857</c:v>
                </c:pt>
                <c:pt idx="53">
                  <c:v>-2322.6008759406477</c:v>
                </c:pt>
                <c:pt idx="54">
                  <c:v>-2326.3938218433159</c:v>
                </c:pt>
                <c:pt idx="55">
                  <c:v>-2330.020190583577</c:v>
                </c:pt>
                <c:pt idx="56">
                  <c:v>-2333.4904308178257</c:v>
                </c:pt>
                <c:pt idx="57">
                  <c:v>-2336.8141795498545</c:v>
                </c:pt>
                <c:pt idx="58">
                  <c:v>-2340.0003355785466</c:v>
                </c:pt>
                <c:pt idx="59">
                  <c:v>-2343.0571254662327</c:v>
                </c:pt>
                <c:pt idx="60">
                  <c:v>-2345.9921628645266</c:v>
                </c:pt>
                <c:pt idx="61">
                  <c:v>-2348.8125019335312</c:v>
                </c:pt>
                <c:pt idx="62">
                  <c:v>-2351.5246855022642</c:v>
                </c:pt>
                <c:pt idx="63">
                  <c:v>-2354.1347885413024</c:v>
                </c:pt>
                <c:pt idx="64">
                  <c:v>-2356.648457451513</c:v>
                </c:pt>
                <c:pt idx="65">
                  <c:v>-2359.0709456139975</c:v>
                </c:pt>
                <c:pt idx="66">
                  <c:v>-2361.4071455949638</c:v>
                </c:pt>
                <c:pt idx="67">
                  <c:v>-2363.6616183541755</c:v>
                </c:pt>
                <c:pt idx="68">
                  <c:v>-2365.8386197660861</c:v>
                </c:pt>
                <c:pt idx="69">
                  <c:v>-2367.9421247280388</c:v>
                </c:pt>
                <c:pt idx="70">
                  <c:v>-2369.9758490993568</c:v>
                </c:pt>
                <c:pt idx="71">
                  <c:v>-2371.9432696882741</c:v>
                </c:pt>
                <c:pt idx="72">
                  <c:v>-2373.8476424799542</c:v>
                </c:pt>
                <c:pt idx="73">
                  <c:v>-2375.6920192779344</c:v>
                </c:pt>
                <c:pt idx="74">
                  <c:v>-2377.479262912851</c:v>
                </c:pt>
                <c:pt idx="75">
                  <c:v>-2379.2120611559903</c:v>
                </c:pt>
                <c:pt idx="76">
                  <c:v>-2380.8929394607167</c:v>
                </c:pt>
                <c:pt idx="77">
                  <c:v>-2382.5242726420347</c:v>
                </c:pt>
                <c:pt idx="78">
                  <c:v>-2384.1082955931524</c:v>
                </c:pt>
                <c:pt idx="79">
                  <c:v>-2385.6471131278122</c:v>
                </c:pt>
                <c:pt idx="80">
                  <c:v>-2387.1427090281672</c:v>
                </c:pt>
                <c:pt idx="81">
                  <c:v>-2388.5969543699825</c:v>
                </c:pt>
                <c:pt idx="82">
                  <c:v>-2390.0116151898042</c:v>
                </c:pt>
                <c:pt idx="83">
                  <c:v>-2391.388359552388</c:v>
                </c:pt>
                <c:pt idx="84">
                  <c:v>-2392.7287640709774</c:v>
                </c:pt>
                <c:pt idx="85">
                  <c:v>-2394.0343199279546</c:v>
                </c:pt>
                <c:pt idx="86">
                  <c:v>-2395.3064384388431</c:v>
                </c:pt>
                <c:pt idx="87">
                  <c:v>-2396.5464561985491</c:v>
                </c:pt>
                <c:pt idx="88">
                  <c:v>-2397.7556398450888</c:v>
                </c:pt>
                <c:pt idx="89">
                  <c:v>-2398.93519047276</c:v>
                </c:pt>
                <c:pt idx="90">
                  <c:v>-2400.086247723777</c:v>
                </c:pt>
                <c:pt idx="91">
                  <c:v>-2401.2098935847253</c:v>
                </c:pt>
                <c:pt idx="92">
                  <c:v>-2402.3071559118052</c:v>
                </c:pt>
                <c:pt idx="93">
                  <c:v>-2403.3790117066969</c:v>
                </c:pt>
                <c:pt idx="94">
                  <c:v>-2404.4263901629115</c:v>
                </c:pt>
                <c:pt idx="95">
                  <c:v>-2405.4501755007636</c:v>
                </c:pt>
                <c:pt idx="96">
                  <c:v>-2406.4512096075059</c:v>
                </c:pt>
                <c:pt idx="97">
                  <c:v>-2407.4302944977321</c:v>
                </c:pt>
                <c:pt idx="98">
                  <c:v>-2408.388194607855</c:v>
                </c:pt>
                <c:pt idx="99">
                  <c:v>-2409.325638937305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7307008"/>
        <c:axId val="387308544"/>
      </c:scatterChart>
      <c:valAx>
        <c:axId val="387307008"/>
        <c:scaling>
          <c:orientation val="minMax"/>
          <c:max val="12"/>
          <c:min val="-1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87308544"/>
        <c:crosses val="autoZero"/>
        <c:crossBetween val="midCat"/>
      </c:valAx>
      <c:valAx>
        <c:axId val="387308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387307008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65E3C-9F41-4FDD-8952-C19D1FC2788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F1B22-9DF1-46C4-8B00-2350FE991EC0}">
      <dgm:prSet custT="1"/>
      <dgm:spPr/>
      <dgm:t>
        <a:bodyPr/>
        <a:lstStyle/>
        <a:p>
          <a:pPr rtl="0"/>
          <a:endParaRPr lang="en-US" sz="1200" dirty="0" smtClean="0"/>
        </a:p>
        <a:p>
          <a:pPr rtl="0"/>
          <a:endParaRPr lang="en-US" sz="1200" dirty="0" smtClean="0"/>
        </a:p>
        <a:p>
          <a:pPr rtl="0"/>
          <a:endParaRPr lang="en-US" sz="1200" dirty="0" smtClean="0"/>
        </a:p>
        <a:p>
          <a:pPr rtl="0"/>
          <a:r>
            <a:rPr lang="en-US" sz="1200" dirty="0" smtClean="0"/>
            <a:t>Universidad Miguel Hernandez</a:t>
          </a:r>
          <a:endParaRPr lang="en-US" sz="1200" dirty="0"/>
        </a:p>
      </dgm:t>
    </dgm:pt>
    <dgm:pt modelId="{62AE7573-54A1-442B-B7E1-15614C8FEA42}" type="parTrans" cxnId="{BE809E75-86DD-4DA3-82F9-70C180441584}">
      <dgm:prSet/>
      <dgm:spPr/>
      <dgm:t>
        <a:bodyPr/>
        <a:lstStyle/>
        <a:p>
          <a:endParaRPr lang="en-US"/>
        </a:p>
      </dgm:t>
    </dgm:pt>
    <dgm:pt modelId="{6740790F-7645-4799-8CB0-8C404581545C}" type="sibTrans" cxnId="{BE809E75-86DD-4DA3-82F9-70C180441584}">
      <dgm:prSet/>
      <dgm:spPr/>
      <dgm:t>
        <a:bodyPr/>
        <a:lstStyle/>
        <a:p>
          <a:endParaRPr lang="en-US"/>
        </a:p>
      </dgm:t>
    </dgm:pt>
    <dgm:pt modelId="{B92FA2E4-65AE-4389-A18C-23F577563ECA}" type="pres">
      <dgm:prSet presAssocID="{BAF65E3C-9F41-4FDD-8952-C19D1FC278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425B42-A2B2-4438-ABB2-8D0CA42A4F39}" type="pres">
      <dgm:prSet presAssocID="{096F1B22-9DF1-46C4-8B00-2350FE991EC0}" presName="parentText" presStyleLbl="node1" presStyleIdx="0" presStyleCnt="1" custLinFactNeighborX="3333" custLinFactNeighborY="3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75209-D78A-44CB-9F2D-94D301A99C67}" type="presOf" srcId="{096F1B22-9DF1-46C4-8B00-2350FE991EC0}" destId="{F7425B42-A2B2-4438-ABB2-8D0CA42A4F39}" srcOrd="0" destOrd="0" presId="urn:microsoft.com/office/officeart/2005/8/layout/vList2"/>
    <dgm:cxn modelId="{BE809E75-86DD-4DA3-82F9-70C180441584}" srcId="{BAF65E3C-9F41-4FDD-8952-C19D1FC27885}" destId="{096F1B22-9DF1-46C4-8B00-2350FE991EC0}" srcOrd="0" destOrd="0" parTransId="{62AE7573-54A1-442B-B7E1-15614C8FEA42}" sibTransId="{6740790F-7645-4799-8CB0-8C404581545C}"/>
    <dgm:cxn modelId="{B9082030-6120-45AD-A506-993D6A546427}" type="presOf" srcId="{BAF65E3C-9F41-4FDD-8952-C19D1FC27885}" destId="{B92FA2E4-65AE-4389-A18C-23F577563ECA}" srcOrd="0" destOrd="0" presId="urn:microsoft.com/office/officeart/2005/8/layout/vList2"/>
    <dgm:cxn modelId="{A78A36E7-36AF-46FB-9D27-6BE1BD29577F}" type="presParOf" srcId="{B92FA2E4-65AE-4389-A18C-23F577563ECA}" destId="{F7425B42-A2B2-4438-ABB2-8D0CA42A4F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D8C54D-3C84-4724-9D7D-5CFE65A5F29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FC284C-1285-4C05-A552-DD901835619A}">
      <dgm:prSet/>
      <dgm:spPr/>
      <dgm:t>
        <a:bodyPr/>
        <a:lstStyle/>
        <a:p>
          <a:pPr rtl="0"/>
          <a:r>
            <a:rPr lang="en-US" dirty="0" smtClean="0"/>
            <a:t>Acknowledgements to Universidad Miguel Hernández for all the support given during this research.</a:t>
          </a:r>
          <a:endParaRPr lang="en-US" dirty="0"/>
        </a:p>
      </dgm:t>
    </dgm:pt>
    <dgm:pt modelId="{AF25EBF3-501B-42C4-9676-5769368C7FD3}" type="parTrans" cxnId="{4E5E8671-D309-49BE-8C0F-370742416318}">
      <dgm:prSet/>
      <dgm:spPr/>
      <dgm:t>
        <a:bodyPr/>
        <a:lstStyle/>
        <a:p>
          <a:endParaRPr lang="en-US"/>
        </a:p>
      </dgm:t>
    </dgm:pt>
    <dgm:pt modelId="{24DDF50C-3F40-47C3-A271-59F6DAB04CEA}" type="sibTrans" cxnId="{4E5E8671-D309-49BE-8C0F-370742416318}">
      <dgm:prSet/>
      <dgm:spPr/>
      <dgm:t>
        <a:bodyPr/>
        <a:lstStyle/>
        <a:p>
          <a:endParaRPr lang="en-US"/>
        </a:p>
      </dgm:t>
    </dgm:pt>
    <dgm:pt modelId="{54DAC7D9-2960-41AE-851E-0832E822E776}" type="pres">
      <dgm:prSet presAssocID="{95D8C54D-3C84-4724-9D7D-5CFE65A5F2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F2080-D521-479B-94FA-010996EB4AFD}" type="pres">
      <dgm:prSet presAssocID="{1FFC284C-1285-4C05-A552-DD901835619A}" presName="parentText" presStyleLbl="node1" presStyleIdx="0" presStyleCnt="1" custLinFactNeighborX="-2644" custLinFactNeighborY="27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A3B64-CE68-41D4-BB89-AB8C5C7688A3}" type="presOf" srcId="{95D8C54D-3C84-4724-9D7D-5CFE65A5F29A}" destId="{54DAC7D9-2960-41AE-851E-0832E822E776}" srcOrd="0" destOrd="0" presId="urn:microsoft.com/office/officeart/2005/8/layout/vList2"/>
    <dgm:cxn modelId="{4E5E8671-D309-49BE-8C0F-370742416318}" srcId="{95D8C54D-3C84-4724-9D7D-5CFE65A5F29A}" destId="{1FFC284C-1285-4C05-A552-DD901835619A}" srcOrd="0" destOrd="0" parTransId="{AF25EBF3-501B-42C4-9676-5769368C7FD3}" sibTransId="{24DDF50C-3F40-47C3-A271-59F6DAB04CEA}"/>
    <dgm:cxn modelId="{E3CBC6C6-AA80-43A8-8747-AF8FC2F7A398}" type="presOf" srcId="{1FFC284C-1285-4C05-A552-DD901835619A}" destId="{F9BF2080-D521-479B-94FA-010996EB4AFD}" srcOrd="0" destOrd="0" presId="urn:microsoft.com/office/officeart/2005/8/layout/vList2"/>
    <dgm:cxn modelId="{13C4998D-537A-4BED-9F0A-1B96F30B63F9}" type="presParOf" srcId="{54DAC7D9-2960-41AE-851E-0832E822E776}" destId="{F9BF2080-D521-479B-94FA-010996EB4A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DF4019-6A42-4E5D-B528-B8E30662144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78AAA1-1387-4EFB-8367-4A0935DB8ADA}">
      <dgm:prSet/>
      <dgm:spPr/>
      <dgm:t>
        <a:bodyPr/>
        <a:lstStyle/>
        <a:p>
          <a:pPr rtl="0"/>
          <a:r>
            <a:rPr lang="en-US" dirty="0" smtClean="0"/>
            <a:t>Graphs</a:t>
          </a:r>
          <a:endParaRPr lang="en-US" dirty="0"/>
        </a:p>
      </dgm:t>
    </dgm:pt>
    <dgm:pt modelId="{222CE1F2-6300-4D80-B642-9F2DCA3041E0}" type="parTrans" cxnId="{D37D55C1-6666-46F3-8803-6F04045A068D}">
      <dgm:prSet/>
      <dgm:spPr/>
      <dgm:t>
        <a:bodyPr/>
        <a:lstStyle/>
        <a:p>
          <a:endParaRPr lang="en-US"/>
        </a:p>
      </dgm:t>
    </dgm:pt>
    <dgm:pt modelId="{5A63DD74-09A3-4CA6-B0D5-44B64909D325}" type="sibTrans" cxnId="{D37D55C1-6666-46F3-8803-6F04045A068D}">
      <dgm:prSet/>
      <dgm:spPr/>
      <dgm:t>
        <a:bodyPr/>
        <a:lstStyle/>
        <a:p>
          <a:endParaRPr lang="en-US"/>
        </a:p>
      </dgm:t>
    </dgm:pt>
    <dgm:pt modelId="{7C9B0EEC-7D37-47C2-BDF3-58D6213BF922}" type="pres">
      <dgm:prSet presAssocID="{18DF4019-6A42-4E5D-B528-B8E3066214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119CBB-D0A7-4D0D-B893-0564A9AF330B}" type="pres">
      <dgm:prSet presAssocID="{2378AAA1-1387-4EFB-8367-4A0935DB8ADA}" presName="parentText" presStyleLbl="node1" presStyleIdx="0" presStyleCnt="1" custLinFactY="100000" custLinFactNeighborX="956" custLinFactNeighborY="1378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D55C1-6666-46F3-8803-6F04045A068D}" srcId="{18DF4019-6A42-4E5D-B528-B8E30662144C}" destId="{2378AAA1-1387-4EFB-8367-4A0935DB8ADA}" srcOrd="0" destOrd="0" parTransId="{222CE1F2-6300-4D80-B642-9F2DCA3041E0}" sibTransId="{5A63DD74-09A3-4CA6-B0D5-44B64909D325}"/>
    <dgm:cxn modelId="{F208AA10-B3A5-4E7F-AB5F-4B938D293415}" type="presOf" srcId="{18DF4019-6A42-4E5D-B528-B8E30662144C}" destId="{7C9B0EEC-7D37-47C2-BDF3-58D6213BF922}" srcOrd="0" destOrd="0" presId="urn:microsoft.com/office/officeart/2005/8/layout/vList2"/>
    <dgm:cxn modelId="{EAB0E649-38E6-4529-9A57-C9154D207D65}" type="presOf" srcId="{2378AAA1-1387-4EFB-8367-4A0935DB8ADA}" destId="{08119CBB-D0A7-4D0D-B893-0564A9AF330B}" srcOrd="0" destOrd="0" presId="urn:microsoft.com/office/officeart/2005/8/layout/vList2"/>
    <dgm:cxn modelId="{A4AC0EE8-2D67-4F4F-A15F-BC828141875E}" type="presParOf" srcId="{7C9B0EEC-7D37-47C2-BDF3-58D6213BF922}" destId="{08119CBB-D0A7-4D0D-B893-0564A9AF33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A345B-38D2-4EA7-825A-0C11BEC05B5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EB50B-5A34-46BB-AFF7-3F32E7C5E165}">
      <dgm:prSet/>
      <dgm:spPr/>
      <dgm:t>
        <a:bodyPr/>
        <a:lstStyle/>
        <a:p>
          <a:pPr rtl="0"/>
          <a:r>
            <a:rPr lang="en-US" smtClean="0"/>
            <a:t>Self </a:t>
          </a:r>
          <a:r>
            <a:rPr lang="en-US" dirty="0" smtClean="0"/>
            <a:t>Organizing Maps in comparison with other neural networks for the identification of  </a:t>
          </a:r>
          <a:r>
            <a:rPr lang="en-US" dirty="0" err="1" smtClean="0"/>
            <a:t>Pacejka</a:t>
          </a:r>
          <a:r>
            <a:rPr lang="en-US" dirty="0" smtClean="0"/>
            <a:t> formula parameters of  lateral break force vs slippage.</a:t>
          </a:r>
          <a:endParaRPr lang="en-US" dirty="0"/>
        </a:p>
      </dgm:t>
    </dgm:pt>
    <dgm:pt modelId="{46FB2A15-A481-4E91-89EE-C9C3E0E88B67}" type="parTrans" cxnId="{17AABD02-EF81-4835-961C-DB410B8EBD33}">
      <dgm:prSet/>
      <dgm:spPr/>
      <dgm:t>
        <a:bodyPr/>
        <a:lstStyle/>
        <a:p>
          <a:endParaRPr lang="en-US"/>
        </a:p>
      </dgm:t>
    </dgm:pt>
    <dgm:pt modelId="{C0A3731E-A9C4-4E6C-A4A7-DE1F1606082F}" type="sibTrans" cxnId="{17AABD02-EF81-4835-961C-DB410B8EBD33}">
      <dgm:prSet/>
      <dgm:spPr/>
      <dgm:t>
        <a:bodyPr/>
        <a:lstStyle/>
        <a:p>
          <a:endParaRPr lang="en-US"/>
        </a:p>
      </dgm:t>
    </dgm:pt>
    <dgm:pt modelId="{D3C86D58-AC1F-4984-8CD3-5BE56C891C78}" type="pres">
      <dgm:prSet presAssocID="{C07A345B-38D2-4EA7-825A-0C11BEC05B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FF8ED-4BE6-4421-AEF2-AFB4191096C5}" type="pres">
      <dgm:prSet presAssocID="{42CEB50B-5A34-46BB-AFF7-3F32E7C5E1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ABD02-EF81-4835-961C-DB410B8EBD33}" srcId="{C07A345B-38D2-4EA7-825A-0C11BEC05B5E}" destId="{42CEB50B-5A34-46BB-AFF7-3F32E7C5E165}" srcOrd="0" destOrd="0" parTransId="{46FB2A15-A481-4E91-89EE-C9C3E0E88B67}" sibTransId="{C0A3731E-A9C4-4E6C-A4A7-DE1F1606082F}"/>
    <dgm:cxn modelId="{86D82373-2472-492F-A93F-01F2C2CFF6F5}" type="presOf" srcId="{C07A345B-38D2-4EA7-825A-0C11BEC05B5E}" destId="{D3C86D58-AC1F-4984-8CD3-5BE56C891C78}" srcOrd="0" destOrd="0" presId="urn:microsoft.com/office/officeart/2005/8/layout/vList2"/>
    <dgm:cxn modelId="{AFBD8462-88A7-43C7-B644-AAC9CB96D64D}" type="presOf" srcId="{42CEB50B-5A34-46BB-AFF7-3F32E7C5E165}" destId="{946FF8ED-4BE6-4421-AEF2-AFB4191096C5}" srcOrd="0" destOrd="0" presId="urn:microsoft.com/office/officeart/2005/8/layout/vList2"/>
    <dgm:cxn modelId="{0783B9CE-2248-4EF7-908C-841A4924C048}" type="presParOf" srcId="{D3C86D58-AC1F-4984-8CD3-5BE56C891C78}" destId="{946FF8ED-4BE6-4421-AEF2-AFB41910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329B2-E981-463A-B3F7-082DA468726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09D1C2-777F-45B0-B11C-6CEA4D128490}">
      <dgm:prSet/>
      <dgm:spPr/>
      <dgm:t>
        <a:bodyPr/>
        <a:lstStyle/>
        <a:p>
          <a:pPr rtl="0"/>
          <a:r>
            <a:rPr lang="en-US" dirty="0" smtClean="0"/>
            <a:t>C. Senabre*, E. Velasco*, S. Valero*</a:t>
          </a:r>
          <a:endParaRPr lang="en-US" dirty="0"/>
        </a:p>
      </dgm:t>
    </dgm:pt>
    <dgm:pt modelId="{0FBBE73B-1D6B-451F-9CFF-65F491F00E6D}" type="parTrans" cxnId="{01C222FA-E361-4AAF-AB62-1BD365601658}">
      <dgm:prSet/>
      <dgm:spPr/>
      <dgm:t>
        <a:bodyPr/>
        <a:lstStyle/>
        <a:p>
          <a:endParaRPr lang="en-US"/>
        </a:p>
      </dgm:t>
    </dgm:pt>
    <dgm:pt modelId="{90791B87-0691-4E35-9C9D-E6D19FAC6E58}" type="sibTrans" cxnId="{01C222FA-E361-4AAF-AB62-1BD365601658}">
      <dgm:prSet/>
      <dgm:spPr/>
      <dgm:t>
        <a:bodyPr/>
        <a:lstStyle/>
        <a:p>
          <a:endParaRPr lang="en-US"/>
        </a:p>
      </dgm:t>
    </dgm:pt>
    <dgm:pt modelId="{421480AB-1644-49BD-B3AC-B1A73DAC4749}" type="pres">
      <dgm:prSet presAssocID="{440329B2-E981-463A-B3F7-082DA4687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EC830-63AD-45D5-983A-1D5B6D42AD81}" type="pres">
      <dgm:prSet presAssocID="{9209D1C2-777F-45B0-B11C-6CEA4D128490}" presName="parentText" presStyleLbl="node1" presStyleIdx="0" presStyleCnt="1" custLinFactNeighborX="-16667" custLinFactNeighborY="7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222FA-E361-4AAF-AB62-1BD365601658}" srcId="{440329B2-E981-463A-B3F7-082DA4687266}" destId="{9209D1C2-777F-45B0-B11C-6CEA4D128490}" srcOrd="0" destOrd="0" parTransId="{0FBBE73B-1D6B-451F-9CFF-65F491F00E6D}" sibTransId="{90791B87-0691-4E35-9C9D-E6D19FAC6E58}"/>
    <dgm:cxn modelId="{1B8DF81B-EF28-4FCB-9719-D0057BD702F9}" type="presOf" srcId="{440329B2-E981-463A-B3F7-082DA4687266}" destId="{421480AB-1644-49BD-B3AC-B1A73DAC4749}" srcOrd="0" destOrd="0" presId="urn:microsoft.com/office/officeart/2005/8/layout/vList2"/>
    <dgm:cxn modelId="{981076FD-042B-4A9F-A5B2-4A8C769CAAC2}" type="presOf" srcId="{9209D1C2-777F-45B0-B11C-6CEA4D128490}" destId="{157EC830-63AD-45D5-983A-1D5B6D42AD81}" srcOrd="0" destOrd="0" presId="urn:microsoft.com/office/officeart/2005/8/layout/vList2"/>
    <dgm:cxn modelId="{5644F7A5-7BF4-4951-AA2D-E99F789B658B}" type="presParOf" srcId="{421480AB-1644-49BD-B3AC-B1A73DAC4749}" destId="{157EC830-63AD-45D5-983A-1D5B6D42AD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4F585-7246-42FE-B70C-B126C8BE3AB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A69AF-A56E-4C8F-8AD8-5E2C540F1280}">
      <dgm:prSet custT="1"/>
      <dgm:spPr/>
      <dgm:t>
        <a:bodyPr/>
        <a:lstStyle/>
        <a:p>
          <a:pPr rtl="0"/>
          <a:r>
            <a:rPr lang="en-US" sz="2400" dirty="0" smtClean="0"/>
            <a:t>* </a:t>
          </a:r>
          <a:r>
            <a:rPr lang="en-US" sz="2400" dirty="0" err="1" smtClean="0"/>
            <a:t>Depto</a:t>
          </a:r>
          <a:r>
            <a:rPr lang="en-US" sz="2400" dirty="0" smtClean="0"/>
            <a:t>. </a:t>
          </a:r>
          <a:r>
            <a:rPr lang="en-US" sz="2400" dirty="0" err="1" smtClean="0"/>
            <a:t>Ingeniería</a:t>
          </a:r>
          <a:r>
            <a:rPr lang="en-US" sz="2400" dirty="0" smtClean="0"/>
            <a:t> </a:t>
          </a:r>
          <a:r>
            <a:rPr lang="en-US" sz="2400" dirty="0" err="1" smtClean="0"/>
            <a:t>Mecánica</a:t>
          </a:r>
          <a:r>
            <a:rPr lang="en-US" sz="2400" dirty="0" smtClean="0"/>
            <a:t> y </a:t>
          </a:r>
          <a:r>
            <a:rPr lang="en-US" sz="2400" dirty="0" err="1" smtClean="0"/>
            <a:t>Energía</a:t>
          </a:r>
          <a:r>
            <a:rPr lang="en-US" sz="2400" dirty="0" smtClean="0"/>
            <a:t>. Universidad Miguel Hernández, Elche </a:t>
          </a:r>
          <a:r>
            <a:rPr lang="en-US" sz="2400" dirty="0" err="1" smtClean="0"/>
            <a:t>España</a:t>
          </a:r>
          <a:endParaRPr lang="en-US" sz="2400" dirty="0"/>
        </a:p>
      </dgm:t>
    </dgm:pt>
    <dgm:pt modelId="{282BB1D2-5584-4507-B09B-807C456D0FBB}" type="parTrans" cxnId="{1732CF97-1436-4249-8C6A-F65D515FAA8A}">
      <dgm:prSet/>
      <dgm:spPr/>
      <dgm:t>
        <a:bodyPr/>
        <a:lstStyle/>
        <a:p>
          <a:endParaRPr lang="en-US"/>
        </a:p>
      </dgm:t>
    </dgm:pt>
    <dgm:pt modelId="{78F00615-67A9-4028-9F73-A2D27C4FD986}" type="sibTrans" cxnId="{1732CF97-1436-4249-8C6A-F65D515FAA8A}">
      <dgm:prSet/>
      <dgm:spPr/>
      <dgm:t>
        <a:bodyPr/>
        <a:lstStyle/>
        <a:p>
          <a:endParaRPr lang="en-US"/>
        </a:p>
      </dgm:t>
    </dgm:pt>
    <dgm:pt modelId="{F7C375DC-6B10-4013-B4F9-172BA1B40CA2}" type="pres">
      <dgm:prSet presAssocID="{55E4F585-7246-42FE-B70C-B126C8BE3A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CD5D1E-CE80-4300-83CE-2E5840C4905A}" type="pres">
      <dgm:prSet presAssocID="{2D6A69AF-A56E-4C8F-8AD8-5E2C540F1280}" presName="parentText" presStyleLbl="node1" presStyleIdx="0" presStyleCnt="1" custLinFactNeighborX="3985" custLinFactNeighborY="-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394CF-57A7-4856-9A20-8882D62FC52F}" type="presOf" srcId="{2D6A69AF-A56E-4C8F-8AD8-5E2C540F1280}" destId="{B4CD5D1E-CE80-4300-83CE-2E5840C4905A}" srcOrd="0" destOrd="0" presId="urn:microsoft.com/office/officeart/2005/8/layout/vList2"/>
    <dgm:cxn modelId="{1732CF97-1436-4249-8C6A-F65D515FAA8A}" srcId="{55E4F585-7246-42FE-B70C-B126C8BE3AB0}" destId="{2D6A69AF-A56E-4C8F-8AD8-5E2C540F1280}" srcOrd="0" destOrd="0" parTransId="{282BB1D2-5584-4507-B09B-807C456D0FBB}" sibTransId="{78F00615-67A9-4028-9F73-A2D27C4FD986}"/>
    <dgm:cxn modelId="{78168772-2F92-4588-AA2F-5B6FF22A357B}" type="presOf" srcId="{55E4F585-7246-42FE-B70C-B126C8BE3AB0}" destId="{F7C375DC-6B10-4013-B4F9-172BA1B40CA2}" srcOrd="0" destOrd="0" presId="urn:microsoft.com/office/officeart/2005/8/layout/vList2"/>
    <dgm:cxn modelId="{031BCE22-3226-4021-B83F-3A1B08553E21}" type="presParOf" srcId="{F7C375DC-6B10-4013-B4F9-172BA1B40CA2}" destId="{B4CD5D1E-CE80-4300-83CE-2E5840C490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27807-DE45-4F3F-B105-3636E0301E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ACBAF-AD56-4979-890F-F448DD492A63}">
      <dgm:prSet/>
      <dgm:spPr/>
      <dgm:t>
        <a:bodyPr/>
        <a:lstStyle/>
        <a:p>
          <a:pPr rtl="0"/>
          <a:r>
            <a:rPr lang="en-GB" altLang="es-ES" dirty="0" smtClean="0">
              <a:latin typeface="Garamond" pitchFamily="18" charset="0"/>
            </a:rPr>
            <a:t>The objective of the research is to prove the capability of self-organising maps (SOMs) to classify </a:t>
          </a:r>
          <a:r>
            <a:rPr lang="en-GB" altLang="es-ES" b="1" dirty="0" smtClean="0">
              <a:latin typeface="Garamond" pitchFamily="18" charset="0"/>
            </a:rPr>
            <a:t>lateral</a:t>
          </a:r>
          <a:r>
            <a:rPr lang="en-GB" altLang="es-ES" dirty="0" smtClean="0">
              <a:latin typeface="Garamond" pitchFamily="18" charset="0"/>
            </a:rPr>
            <a:t> brake formula of a vehicle on a bank of roller tester from the MOT (Ministry of transport) and on flat ground.</a:t>
          </a:r>
          <a:endParaRPr lang="en-US" dirty="0"/>
        </a:p>
      </dgm:t>
    </dgm:pt>
    <dgm:pt modelId="{211B21FF-9203-4A43-9911-BAB411C57B01}" type="parTrans" cxnId="{B6814D85-8C43-429A-B254-C7E30743AF95}">
      <dgm:prSet/>
      <dgm:spPr/>
      <dgm:t>
        <a:bodyPr/>
        <a:lstStyle/>
        <a:p>
          <a:endParaRPr lang="en-US"/>
        </a:p>
      </dgm:t>
    </dgm:pt>
    <dgm:pt modelId="{20F80504-AC1A-4A8B-A3AA-2C15692BD81E}" type="sibTrans" cxnId="{B6814D85-8C43-429A-B254-C7E30743AF95}">
      <dgm:prSet/>
      <dgm:spPr/>
      <dgm:t>
        <a:bodyPr/>
        <a:lstStyle/>
        <a:p>
          <a:endParaRPr lang="en-US"/>
        </a:p>
      </dgm:t>
    </dgm:pt>
    <dgm:pt modelId="{212A2C74-3AA2-4153-A96F-5CF9BA7F2EF0}" type="pres">
      <dgm:prSet presAssocID="{7A327807-DE45-4F3F-B105-3636E0301E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F126DE-7171-438F-AF16-0C132F020319}" type="pres">
      <dgm:prSet presAssocID="{74DACBAF-AD56-4979-890F-F448DD492A63}" presName="parentText" presStyleLbl="node1" presStyleIdx="0" presStyleCnt="1" custLinFactNeighborX="2703" custLinFactNeighborY="-123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9087B-4BE1-457E-804C-EA732AFE3E9E}" type="presOf" srcId="{7A327807-DE45-4F3F-B105-3636E0301E10}" destId="{212A2C74-3AA2-4153-A96F-5CF9BA7F2EF0}" srcOrd="0" destOrd="0" presId="urn:microsoft.com/office/officeart/2005/8/layout/vList2"/>
    <dgm:cxn modelId="{78336C17-7195-419F-A0CA-D527F0872BD4}" type="presOf" srcId="{74DACBAF-AD56-4979-890F-F448DD492A63}" destId="{7AF126DE-7171-438F-AF16-0C132F020319}" srcOrd="0" destOrd="0" presId="urn:microsoft.com/office/officeart/2005/8/layout/vList2"/>
    <dgm:cxn modelId="{B6814D85-8C43-429A-B254-C7E30743AF95}" srcId="{7A327807-DE45-4F3F-B105-3636E0301E10}" destId="{74DACBAF-AD56-4979-890F-F448DD492A63}" srcOrd="0" destOrd="0" parTransId="{211B21FF-9203-4A43-9911-BAB411C57B01}" sibTransId="{20F80504-AC1A-4A8B-A3AA-2C15692BD81E}"/>
    <dgm:cxn modelId="{4DC7D9AA-C767-4CC3-9F25-0239ECB58735}" type="presParOf" srcId="{212A2C74-3AA2-4153-A96F-5CF9BA7F2EF0}" destId="{7AF126DE-7171-438F-AF16-0C132F0203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55BA9-162E-4467-BE11-AF2B362CDB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CCDF76-B6B9-4086-A44D-D10C5540B671}" type="pres">
      <dgm:prSet presAssocID="{37055BA9-162E-4467-BE11-AF2B362CDB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D17EB-0E88-4576-899A-F2DD67309596}" type="presOf" srcId="{37055BA9-162E-4467-BE11-AF2B362CDBFA}" destId="{55CCDF76-B6B9-4086-A44D-D10C5540B6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F530C-D6A4-4A40-BE79-DBDBD8FC2F6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9330B-F311-497F-ABF9-C2BEA15FFD6C}">
      <dgm:prSet/>
      <dgm:spPr/>
      <dgm:t>
        <a:bodyPr/>
        <a:lstStyle/>
        <a:p>
          <a:pPr rtl="0"/>
          <a:r>
            <a:rPr lang="en-US" dirty="0" smtClean="0"/>
            <a:t>Methods: With experimental data </a:t>
          </a:r>
        </a:p>
        <a:p>
          <a:pPr rtl="0"/>
          <a:endParaRPr lang="en-US" dirty="0"/>
        </a:p>
      </dgm:t>
    </dgm:pt>
    <dgm:pt modelId="{563D19CC-909C-4DDB-BD41-9F10BCFEE2AA}" type="parTrans" cxnId="{6B302810-8305-4225-883F-A7AC32164741}">
      <dgm:prSet/>
      <dgm:spPr/>
      <dgm:t>
        <a:bodyPr/>
        <a:lstStyle/>
        <a:p>
          <a:endParaRPr lang="en-US"/>
        </a:p>
      </dgm:t>
    </dgm:pt>
    <dgm:pt modelId="{E14EC943-E642-44CA-AC85-7ECEB49B87EA}" type="sibTrans" cxnId="{6B302810-8305-4225-883F-A7AC32164741}">
      <dgm:prSet/>
      <dgm:spPr/>
      <dgm:t>
        <a:bodyPr/>
        <a:lstStyle/>
        <a:p>
          <a:endParaRPr lang="en-US"/>
        </a:p>
      </dgm:t>
    </dgm:pt>
    <dgm:pt modelId="{5316CDAE-6DD3-47E6-9407-5AC6B38266B2}" type="pres">
      <dgm:prSet presAssocID="{1D4F530C-D6A4-4A40-BE79-DBDBD8FC2F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0151E-83FB-4EB2-A9B9-EB7691671812}" type="pres">
      <dgm:prSet presAssocID="{7279330B-F311-497F-ABF9-C2BEA15FFD6C}" presName="parentText" presStyleLbl="node1" presStyleIdx="0" presStyleCnt="1" custLinFactY="-72760" custLinFactNeighborX="93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02810-8305-4225-883F-A7AC32164741}" srcId="{1D4F530C-D6A4-4A40-BE79-DBDBD8FC2F62}" destId="{7279330B-F311-497F-ABF9-C2BEA15FFD6C}" srcOrd="0" destOrd="0" parTransId="{563D19CC-909C-4DDB-BD41-9F10BCFEE2AA}" sibTransId="{E14EC943-E642-44CA-AC85-7ECEB49B87EA}"/>
    <dgm:cxn modelId="{BEDBCAEE-9ADC-4297-97F0-0814BF8E6F0C}" type="presOf" srcId="{7279330B-F311-497F-ABF9-C2BEA15FFD6C}" destId="{9FC0151E-83FB-4EB2-A9B9-EB7691671812}" srcOrd="0" destOrd="0" presId="urn:microsoft.com/office/officeart/2005/8/layout/vList2"/>
    <dgm:cxn modelId="{A5C6A923-CE94-4F85-BDA0-EC326E5EBFCC}" type="presOf" srcId="{1D4F530C-D6A4-4A40-BE79-DBDBD8FC2F62}" destId="{5316CDAE-6DD3-47E6-9407-5AC6B38266B2}" srcOrd="0" destOrd="0" presId="urn:microsoft.com/office/officeart/2005/8/layout/vList2"/>
    <dgm:cxn modelId="{4E4A39E2-838E-4351-A664-56EC90ACC6CF}" type="presParOf" srcId="{5316CDAE-6DD3-47E6-9407-5AC6B38266B2}" destId="{9FC0151E-83FB-4EB2-A9B9-EB76916718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CB7BC3-2712-4AAC-9E7E-4019B4939C2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9EF56-0721-4852-933D-580372364497}">
      <dgm:prSet custT="1"/>
      <dgm:spPr/>
      <dgm:t>
        <a:bodyPr/>
        <a:lstStyle/>
        <a:p>
          <a:r>
            <a:rPr lang="pt-BR" sz="900" b="1" dirty="0" err="1" smtClean="0"/>
            <a:t>F</a:t>
          </a:r>
          <a:r>
            <a:rPr lang="pt-BR" sz="900" b="1" baseline="-25000" dirty="0" err="1" smtClean="0"/>
            <a:t>y</a:t>
          </a:r>
          <a:r>
            <a:rPr lang="pt-BR" sz="900" b="1" baseline="-25000" dirty="0" smtClean="0"/>
            <a:t> </a:t>
          </a:r>
          <a:r>
            <a:rPr lang="pt-BR" sz="900" dirty="0" smtClean="0"/>
            <a:t>= </a:t>
          </a:r>
          <a:r>
            <a:rPr lang="pt-BR" sz="900" b="1" dirty="0" smtClean="0">
              <a:solidFill>
                <a:srgbClr val="FFFF00"/>
              </a:solidFill>
            </a:rPr>
            <a:t>D</a:t>
          </a:r>
          <a:r>
            <a:rPr lang="pt-BR" sz="900" dirty="0" smtClean="0"/>
            <a:t> </a:t>
          </a:r>
          <a:r>
            <a:rPr lang="pt-BR" sz="900" dirty="0" err="1" smtClean="0"/>
            <a:t>sen</a:t>
          </a:r>
          <a:r>
            <a:rPr lang="pt-BR" sz="900" dirty="0" smtClean="0"/>
            <a:t>{</a:t>
          </a:r>
          <a:r>
            <a:rPr lang="pt-BR" sz="900" b="1" dirty="0" smtClean="0">
              <a:solidFill>
                <a:srgbClr val="00B050"/>
              </a:solidFill>
            </a:rPr>
            <a:t>C</a:t>
          </a:r>
          <a:r>
            <a:rPr lang="pt-BR" sz="900" dirty="0" smtClean="0"/>
            <a:t> </a:t>
          </a:r>
          <a:r>
            <a:rPr lang="pt-BR" sz="900" dirty="0" err="1" smtClean="0"/>
            <a:t>atan</a:t>
          </a:r>
          <a:r>
            <a:rPr lang="pt-BR" sz="900" dirty="0" smtClean="0"/>
            <a:t>[</a:t>
          </a:r>
          <a:r>
            <a:rPr lang="pt-BR" sz="900" b="1" dirty="0" smtClean="0">
              <a:solidFill>
                <a:srgbClr val="00B0F0"/>
              </a:solidFill>
            </a:rPr>
            <a:t>B</a:t>
          </a:r>
          <a:r>
            <a:rPr lang="pt-BR" sz="900" dirty="0" smtClean="0"/>
            <a:t>(1- </a:t>
          </a:r>
          <a:r>
            <a:rPr lang="pt-BR" sz="900" dirty="0" smtClean="0">
              <a:solidFill>
                <a:srgbClr val="C00000"/>
              </a:solidFill>
            </a:rPr>
            <a:t>E</a:t>
          </a:r>
          <a:r>
            <a:rPr lang="pt-BR" sz="900" dirty="0" smtClean="0"/>
            <a:t>)</a:t>
          </a:r>
          <a:r>
            <a:rPr lang="pt-BR" sz="900" b="1" dirty="0" smtClean="0"/>
            <a:t>X</a:t>
          </a:r>
          <a:r>
            <a:rPr lang="pt-BR" sz="900" dirty="0" smtClean="0"/>
            <a:t> + </a:t>
          </a:r>
          <a:r>
            <a:rPr lang="pt-BR" sz="900" b="1" dirty="0" smtClean="0">
              <a:solidFill>
                <a:srgbClr val="FF00FF"/>
              </a:solidFill>
            </a:rPr>
            <a:t>E</a:t>
          </a:r>
          <a:r>
            <a:rPr lang="pt-BR" sz="900" dirty="0" smtClean="0"/>
            <a:t>/</a:t>
          </a:r>
          <a:r>
            <a:rPr lang="pt-BR" sz="900" dirty="0" smtClean="0">
              <a:solidFill>
                <a:srgbClr val="00B0F0"/>
              </a:solidFill>
            </a:rPr>
            <a:t>B</a:t>
          </a:r>
          <a:r>
            <a:rPr lang="pt-BR" sz="900" dirty="0" smtClean="0"/>
            <a:t> *</a:t>
          </a:r>
          <a:r>
            <a:rPr lang="pt-BR" sz="900" dirty="0" err="1" smtClean="0"/>
            <a:t>atan</a:t>
          </a:r>
          <a:r>
            <a:rPr lang="pt-BR" sz="900" dirty="0" smtClean="0"/>
            <a:t>(</a:t>
          </a:r>
          <a:r>
            <a:rPr lang="pt-BR" sz="900" dirty="0" smtClean="0">
              <a:solidFill>
                <a:srgbClr val="00B0F0"/>
              </a:solidFill>
            </a:rPr>
            <a:t>B</a:t>
          </a:r>
          <a:r>
            <a:rPr lang="pt-BR" sz="900" dirty="0" smtClean="0"/>
            <a:t> * </a:t>
          </a:r>
          <a:r>
            <a:rPr lang="pt-BR" sz="900" b="1" dirty="0" smtClean="0"/>
            <a:t>X</a:t>
          </a:r>
          <a:r>
            <a:rPr lang="pt-BR" sz="900" dirty="0" smtClean="0"/>
            <a:t>)] }</a:t>
          </a:r>
        </a:p>
        <a:p>
          <a:endParaRPr lang="es-ES" sz="900" dirty="0" smtClean="0"/>
        </a:p>
        <a:p>
          <a:r>
            <a:rPr lang="es-ES" sz="900" dirty="0" smtClean="0"/>
            <a:t>X=SLIPPAGE</a:t>
          </a:r>
          <a:endParaRPr lang="es-ES" sz="900" dirty="0" smtClean="0">
            <a:solidFill>
              <a:srgbClr val="00B0F0"/>
            </a:solidFill>
          </a:endParaRPr>
        </a:p>
        <a:p>
          <a:r>
            <a:rPr lang="es-ES" sz="900" dirty="0" smtClean="0">
              <a:solidFill>
                <a:srgbClr val="00B0F0"/>
              </a:solidFill>
            </a:rPr>
            <a:t>B: STIFFNESS FACTOR </a:t>
          </a:r>
        </a:p>
        <a:p>
          <a:r>
            <a:rPr lang="es-ES" sz="900" dirty="0" smtClean="0">
              <a:solidFill>
                <a:srgbClr val="00B050"/>
              </a:solidFill>
            </a:rPr>
            <a:t>C: SHAPE FACTOR</a:t>
          </a:r>
        </a:p>
        <a:p>
          <a:r>
            <a:rPr lang="es-ES" sz="900" b="0" dirty="0" smtClean="0">
              <a:solidFill>
                <a:srgbClr val="FFFF00"/>
              </a:solidFill>
            </a:rPr>
            <a:t>D: </a:t>
          </a:r>
          <a:r>
            <a:rPr lang="en-US" sz="900" b="0" dirty="0" smtClean="0">
              <a:solidFill>
                <a:srgbClr val="FFFF00"/>
              </a:solidFill>
            </a:rPr>
            <a:t>MAXIMUM VALUES OF BRAKE</a:t>
          </a:r>
        </a:p>
        <a:p>
          <a:r>
            <a:rPr lang="pt-BR" sz="900" b="0" dirty="0" smtClean="0">
              <a:solidFill>
                <a:srgbClr val="FFFF00"/>
              </a:solidFill>
            </a:rPr>
            <a:t>  </a:t>
          </a:r>
          <a:endParaRPr lang="en-US" sz="900" b="0" dirty="0">
            <a:solidFill>
              <a:srgbClr val="FFFF00"/>
            </a:solidFill>
          </a:endParaRPr>
        </a:p>
      </dgm:t>
    </dgm:pt>
    <dgm:pt modelId="{E44F4ED5-D8F5-4A54-BCC6-C44063866FE6}" type="parTrans" cxnId="{95AC0CAB-033B-437C-A0E7-1E353F5DA241}">
      <dgm:prSet/>
      <dgm:spPr/>
      <dgm:t>
        <a:bodyPr/>
        <a:lstStyle/>
        <a:p>
          <a:endParaRPr lang="es-ES"/>
        </a:p>
      </dgm:t>
    </dgm:pt>
    <dgm:pt modelId="{31A4F076-7D7D-43AD-A5AA-5670058F3B14}" type="sibTrans" cxnId="{95AC0CAB-033B-437C-A0E7-1E353F5DA241}">
      <dgm:prSet/>
      <dgm:spPr/>
      <dgm:t>
        <a:bodyPr/>
        <a:lstStyle/>
        <a:p>
          <a:endParaRPr lang="es-ES"/>
        </a:p>
      </dgm:t>
    </dgm:pt>
    <dgm:pt modelId="{DB2BE052-DAB2-4241-B26A-0AB830A21B86}" type="pres">
      <dgm:prSet presAssocID="{75CB7BC3-2712-4AAC-9E7E-4019B4939C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87C7D-F401-41E2-8631-A609DC5630A4}" type="pres">
      <dgm:prSet presAssocID="{4F19EF56-0721-4852-933D-580372364497}" presName="parentText" presStyleLbl="node1" presStyleIdx="0" presStyleCnt="1" custScaleY="159179" custLinFactY="21860" custLinFactNeighborX="-87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AB7850-680D-4C5B-B170-AE17B253F118}" type="presOf" srcId="{4F19EF56-0721-4852-933D-580372364497}" destId="{D7187C7D-F401-41E2-8631-A609DC5630A4}" srcOrd="0" destOrd="0" presId="urn:microsoft.com/office/officeart/2005/8/layout/vList2"/>
    <dgm:cxn modelId="{C57EA1A3-423D-4594-9463-84C5648D532C}" type="presOf" srcId="{75CB7BC3-2712-4AAC-9E7E-4019B4939C28}" destId="{DB2BE052-DAB2-4241-B26A-0AB830A21B86}" srcOrd="0" destOrd="0" presId="urn:microsoft.com/office/officeart/2005/8/layout/vList2"/>
    <dgm:cxn modelId="{95AC0CAB-033B-437C-A0E7-1E353F5DA241}" srcId="{75CB7BC3-2712-4AAC-9E7E-4019B4939C28}" destId="{4F19EF56-0721-4852-933D-580372364497}" srcOrd="0" destOrd="0" parTransId="{E44F4ED5-D8F5-4A54-BCC6-C44063866FE6}" sibTransId="{31A4F076-7D7D-43AD-A5AA-5670058F3B14}"/>
    <dgm:cxn modelId="{A34A0CC7-99F1-49FA-AA6C-8E83C2F3EB30}" type="presParOf" srcId="{DB2BE052-DAB2-4241-B26A-0AB830A21B86}" destId="{D7187C7D-F401-41E2-8631-A609DC5630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7F3C37-AE95-441B-B764-5F16B8866DB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2353E-18AD-45FE-8AAA-0615818716F8}">
      <dgm:prSet/>
      <dgm:spPr/>
      <dgm:t>
        <a:bodyPr/>
        <a:lstStyle/>
        <a:p>
          <a:r>
            <a:rPr lang="en-GB" altLang="es-ES" dirty="0" smtClean="0">
              <a:latin typeface="Garamond" pitchFamily="18" charset="0"/>
            </a:rPr>
            <a:t>We must stand out that SOM methodology identify the most similar curve from the data bank to the new experimental array after comparing results with other neural network techniques, see fig 1 and 2. But if there is not any curve equal SOM gives as result a group of curves. So If you get the media of that group of curves you get the equal curve to the experimental data. </a:t>
          </a:r>
          <a:endParaRPr lang="es-ES" altLang="es-ES" dirty="0" smtClean="0">
            <a:latin typeface="Garamond" pitchFamily="18" charset="0"/>
          </a:endParaRPr>
        </a:p>
      </dgm:t>
    </dgm:pt>
    <dgm:pt modelId="{325E3685-3B9F-4050-89AF-FD2A2924CA79}" type="parTrans" cxnId="{C93A4C5A-CF7A-43C5-B80C-84002D21533D}">
      <dgm:prSet/>
      <dgm:spPr/>
      <dgm:t>
        <a:bodyPr/>
        <a:lstStyle/>
        <a:p>
          <a:endParaRPr lang="es-ES"/>
        </a:p>
      </dgm:t>
    </dgm:pt>
    <dgm:pt modelId="{7E329869-6B4B-49FB-9AAE-1A8A9CD8C217}" type="sibTrans" cxnId="{C93A4C5A-CF7A-43C5-B80C-84002D21533D}">
      <dgm:prSet/>
      <dgm:spPr/>
      <dgm:t>
        <a:bodyPr/>
        <a:lstStyle/>
        <a:p>
          <a:endParaRPr lang="es-ES"/>
        </a:p>
      </dgm:t>
    </dgm:pt>
    <dgm:pt modelId="{8E359B74-3B65-4B0D-8E2E-3D9621B8FD47}">
      <dgm:prSet/>
      <dgm:spPr/>
      <dgm:t>
        <a:bodyPr/>
        <a:lstStyle/>
        <a:p>
          <a:r>
            <a:rPr lang="en-GB" altLang="es-ES" dirty="0" smtClean="0">
              <a:latin typeface="Garamond" pitchFamily="18" charset="0"/>
            </a:rPr>
            <a:t>Using a data base of all possible values of </a:t>
          </a:r>
          <a:r>
            <a:rPr lang="en-GB" altLang="es-ES" dirty="0" err="1" smtClean="0">
              <a:latin typeface="Garamond" pitchFamily="18" charset="0"/>
            </a:rPr>
            <a:t>Pacejka</a:t>
          </a:r>
          <a:r>
            <a:rPr lang="en-GB" altLang="es-ES" dirty="0" smtClean="0">
              <a:latin typeface="Garamond" pitchFamily="18" charset="0"/>
            </a:rPr>
            <a:t> coefficients (X, B, C, D) for the mathematical model for Lateral Force, </a:t>
          </a:r>
          <a:r>
            <a:rPr lang="en-GB" altLang="es-ES" dirty="0" err="1" smtClean="0">
              <a:latin typeface="Garamond" pitchFamily="18" charset="0"/>
            </a:rPr>
            <a:t>Fy</a:t>
          </a:r>
          <a:r>
            <a:rPr lang="en-GB" altLang="es-ES" dirty="0" smtClean="0">
              <a:latin typeface="Garamond" pitchFamily="18" charset="0"/>
            </a:rPr>
            <a:t>, the neural network demonstrated good generation of the lateral brake-slide relationship when presented with data not used in network training. This tool will easily find brake-slide equation of each experience and we will compare the brake on two different experimental tests.</a:t>
          </a:r>
          <a:endParaRPr lang="en-GB" altLang="es-ES" dirty="0">
            <a:latin typeface="Garamond" pitchFamily="18" charset="0"/>
          </a:endParaRPr>
        </a:p>
      </dgm:t>
    </dgm:pt>
    <dgm:pt modelId="{2704C6F8-E21A-40BF-B6BA-64821181F42D}" type="parTrans" cxnId="{0DF6868F-36FF-461E-ACBE-007224A90EB2}">
      <dgm:prSet/>
      <dgm:spPr/>
      <dgm:t>
        <a:bodyPr/>
        <a:lstStyle/>
        <a:p>
          <a:endParaRPr lang="es-ES"/>
        </a:p>
      </dgm:t>
    </dgm:pt>
    <dgm:pt modelId="{DB49C002-8CFD-4FD1-9FA1-D407649068E5}" type="sibTrans" cxnId="{0DF6868F-36FF-461E-ACBE-007224A90EB2}">
      <dgm:prSet/>
      <dgm:spPr/>
      <dgm:t>
        <a:bodyPr/>
        <a:lstStyle/>
        <a:p>
          <a:endParaRPr lang="es-ES"/>
        </a:p>
      </dgm:t>
    </dgm:pt>
    <dgm:pt modelId="{D180CBF9-771E-4F09-9A5D-2DFE4F8FE3D4}" type="pres">
      <dgm:prSet presAssocID="{567F3C37-AE95-441B-B764-5F16B8866D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0E4120-DCFC-4A21-AE8C-2AB12D93D43C}" type="pres">
      <dgm:prSet presAssocID="{8E359B74-3B65-4B0D-8E2E-3D9621B8FD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FF7EE-DCF0-4F64-A450-792304513D1F}" type="pres">
      <dgm:prSet presAssocID="{DB49C002-8CFD-4FD1-9FA1-D407649068E5}" presName="spacer" presStyleCnt="0"/>
      <dgm:spPr/>
    </dgm:pt>
    <dgm:pt modelId="{68630162-B0E2-4429-92C1-FBE21E137DDB}" type="pres">
      <dgm:prSet presAssocID="{0FF2353E-18AD-45FE-8AAA-0615818716F8}" presName="parentText" presStyleLbl="node1" presStyleIdx="1" presStyleCnt="2" custLinFactY="41245" custLinFactNeighborX="-25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1AD678-8DF8-4715-A60B-FC63CB27F8E1}" type="presOf" srcId="{8E359B74-3B65-4B0D-8E2E-3D9621B8FD47}" destId="{DA0E4120-DCFC-4A21-AE8C-2AB12D93D43C}" srcOrd="0" destOrd="0" presId="urn:microsoft.com/office/officeart/2005/8/layout/vList2"/>
    <dgm:cxn modelId="{6983B933-410B-4773-A525-F30E9897B6E6}" type="presOf" srcId="{567F3C37-AE95-441B-B764-5F16B8866DBD}" destId="{D180CBF9-771E-4F09-9A5D-2DFE4F8FE3D4}" srcOrd="0" destOrd="0" presId="urn:microsoft.com/office/officeart/2005/8/layout/vList2"/>
    <dgm:cxn modelId="{C93A4C5A-CF7A-43C5-B80C-84002D21533D}" srcId="{567F3C37-AE95-441B-B764-5F16B8866DBD}" destId="{0FF2353E-18AD-45FE-8AAA-0615818716F8}" srcOrd="1" destOrd="0" parTransId="{325E3685-3B9F-4050-89AF-FD2A2924CA79}" sibTransId="{7E329869-6B4B-49FB-9AAE-1A8A9CD8C217}"/>
    <dgm:cxn modelId="{0DF6868F-36FF-461E-ACBE-007224A90EB2}" srcId="{567F3C37-AE95-441B-B764-5F16B8866DBD}" destId="{8E359B74-3B65-4B0D-8E2E-3D9621B8FD47}" srcOrd="0" destOrd="0" parTransId="{2704C6F8-E21A-40BF-B6BA-64821181F42D}" sibTransId="{DB49C002-8CFD-4FD1-9FA1-D407649068E5}"/>
    <dgm:cxn modelId="{BACF9F14-3109-444F-822C-FA29F6948040}" type="presOf" srcId="{0FF2353E-18AD-45FE-8AAA-0615818716F8}" destId="{68630162-B0E2-4429-92C1-FBE21E137DDB}" srcOrd="0" destOrd="0" presId="urn:microsoft.com/office/officeart/2005/8/layout/vList2"/>
    <dgm:cxn modelId="{A7B009C1-98C0-4F79-8236-DFEB6408ECAA}" type="presParOf" srcId="{D180CBF9-771E-4F09-9A5D-2DFE4F8FE3D4}" destId="{DA0E4120-DCFC-4A21-AE8C-2AB12D93D43C}" srcOrd="0" destOrd="0" presId="urn:microsoft.com/office/officeart/2005/8/layout/vList2"/>
    <dgm:cxn modelId="{E7E72554-A45C-4387-A0F7-665E68154A6A}" type="presParOf" srcId="{D180CBF9-771E-4F09-9A5D-2DFE4F8FE3D4}" destId="{163FF7EE-DCF0-4F64-A450-792304513D1F}" srcOrd="1" destOrd="0" presId="urn:microsoft.com/office/officeart/2005/8/layout/vList2"/>
    <dgm:cxn modelId="{FF6451BD-6033-4580-9228-D86B86E7B734}" type="presParOf" srcId="{D180CBF9-771E-4F09-9A5D-2DFE4F8FE3D4}" destId="{68630162-B0E2-4429-92C1-FBE21E137D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25B42-A2B2-4438-ABB2-8D0CA42A4F39}">
      <dsp:nvSpPr>
        <dsp:cNvPr id="0" name=""/>
        <dsp:cNvSpPr/>
      </dsp:nvSpPr>
      <dsp:spPr>
        <a:xfrm>
          <a:off x="0" y="78600"/>
          <a:ext cx="2286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Universidad Miguel Hernandez</a:t>
          </a:r>
          <a:endParaRPr lang="en-US" sz="1200" kern="1200" dirty="0"/>
        </a:p>
      </dsp:txBody>
      <dsp:txXfrm>
        <a:off x="59399" y="137999"/>
        <a:ext cx="21672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F2080-D521-479B-94FA-010996EB4AFD}">
      <dsp:nvSpPr>
        <dsp:cNvPr id="0" name=""/>
        <dsp:cNvSpPr/>
      </dsp:nvSpPr>
      <dsp:spPr>
        <a:xfrm>
          <a:off x="0" y="186080"/>
          <a:ext cx="2971799" cy="336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Acknowledgements to Universidad Miguel Hernández for all the support given during this research.</a:t>
          </a:r>
          <a:endParaRPr lang="en-US" sz="900" kern="1200" dirty="0"/>
        </a:p>
      </dsp:txBody>
      <dsp:txXfrm>
        <a:off x="16449" y="202529"/>
        <a:ext cx="2938901" cy="3040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9CBB-D0A7-4D0D-B893-0564A9AF330B}">
      <dsp:nvSpPr>
        <dsp:cNvPr id="0" name=""/>
        <dsp:cNvSpPr/>
      </dsp:nvSpPr>
      <dsp:spPr>
        <a:xfrm>
          <a:off x="0" y="18000"/>
          <a:ext cx="1349914" cy="210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Graphs</a:t>
          </a:r>
          <a:endParaRPr lang="en-US" sz="900" kern="1200" dirty="0"/>
        </a:p>
      </dsp:txBody>
      <dsp:txXfrm>
        <a:off x="10281" y="28281"/>
        <a:ext cx="1329352" cy="190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F8ED-4BE6-4421-AEF2-AFB4191096C5}">
      <dsp:nvSpPr>
        <dsp:cNvPr id="0" name=""/>
        <dsp:cNvSpPr/>
      </dsp:nvSpPr>
      <dsp:spPr>
        <a:xfrm>
          <a:off x="0" y="59693"/>
          <a:ext cx="43434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Self </a:t>
          </a:r>
          <a:r>
            <a:rPr lang="en-US" sz="1300" kern="1200" dirty="0" smtClean="0"/>
            <a:t>Organizing Maps in comparison with other neural networks for the identification of  </a:t>
          </a:r>
          <a:r>
            <a:rPr lang="en-US" sz="1300" kern="1200" dirty="0" err="1" smtClean="0"/>
            <a:t>Pacejka</a:t>
          </a:r>
          <a:r>
            <a:rPr lang="en-US" sz="1300" kern="1200" dirty="0" smtClean="0"/>
            <a:t> formula parameters of  lateral break force vs slippage.</a:t>
          </a:r>
          <a:endParaRPr lang="en-US" sz="1300" kern="1200" dirty="0"/>
        </a:p>
      </dsp:txBody>
      <dsp:txXfrm>
        <a:off x="33412" y="93105"/>
        <a:ext cx="4276576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EC830-63AD-45D5-983A-1D5B6D42AD81}">
      <dsp:nvSpPr>
        <dsp:cNvPr id="0" name=""/>
        <dsp:cNvSpPr/>
      </dsp:nvSpPr>
      <dsp:spPr>
        <a:xfrm>
          <a:off x="0" y="131743"/>
          <a:ext cx="2743200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C. Senabre*, E. Velasco*, S. Valero*</a:t>
          </a:r>
          <a:endParaRPr lang="en-US" sz="1300" kern="1200" dirty="0"/>
        </a:p>
      </dsp:txBody>
      <dsp:txXfrm>
        <a:off x="14850" y="146593"/>
        <a:ext cx="2713500" cy="274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D5D1E-CE80-4300-83CE-2E5840C4905A}">
      <dsp:nvSpPr>
        <dsp:cNvPr id="0" name=""/>
        <dsp:cNvSpPr/>
      </dsp:nvSpPr>
      <dsp:spPr>
        <a:xfrm>
          <a:off x="0" y="0"/>
          <a:ext cx="7391399" cy="523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* </a:t>
          </a:r>
          <a:r>
            <a:rPr lang="en-US" sz="2400" kern="1200" dirty="0" err="1" smtClean="0"/>
            <a:t>Depto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Ingeniería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Mecánica</a:t>
          </a:r>
          <a:r>
            <a:rPr lang="en-US" sz="2400" kern="1200" dirty="0" smtClean="0"/>
            <a:t> y </a:t>
          </a:r>
          <a:r>
            <a:rPr lang="en-US" sz="2400" kern="1200" dirty="0" err="1" smtClean="0"/>
            <a:t>Energía</a:t>
          </a:r>
          <a:r>
            <a:rPr lang="en-US" sz="2400" kern="1200" dirty="0" smtClean="0"/>
            <a:t>. Universidad Miguel Hernández, Elche </a:t>
          </a:r>
          <a:r>
            <a:rPr lang="en-US" sz="2400" kern="1200" dirty="0" err="1" smtClean="0"/>
            <a:t>España</a:t>
          </a:r>
          <a:endParaRPr lang="en-US" sz="2400" kern="1200" dirty="0"/>
        </a:p>
      </dsp:txBody>
      <dsp:txXfrm>
        <a:off x="25538" y="25538"/>
        <a:ext cx="7340323" cy="472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126DE-7171-438F-AF16-0C132F020319}">
      <dsp:nvSpPr>
        <dsp:cNvPr id="0" name=""/>
        <dsp:cNvSpPr/>
      </dsp:nvSpPr>
      <dsp:spPr>
        <a:xfrm>
          <a:off x="0" y="0"/>
          <a:ext cx="2819399" cy="2108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s-ES" sz="1700" kern="1200" dirty="0" smtClean="0">
              <a:latin typeface="Garamond" pitchFamily="18" charset="0"/>
            </a:rPr>
            <a:t>The objective of the research is to prove the capability of self-organising maps (SOMs) to classify </a:t>
          </a:r>
          <a:r>
            <a:rPr lang="en-GB" altLang="es-ES" sz="1700" b="1" kern="1200" dirty="0" smtClean="0">
              <a:latin typeface="Garamond" pitchFamily="18" charset="0"/>
            </a:rPr>
            <a:t>lateral</a:t>
          </a:r>
          <a:r>
            <a:rPr lang="en-GB" altLang="es-ES" sz="1700" kern="1200" dirty="0" smtClean="0">
              <a:latin typeface="Garamond" pitchFamily="18" charset="0"/>
            </a:rPr>
            <a:t> brake formula of a vehicle on a bank of roller tester from the MOT (Ministry of transport) and on flat ground.</a:t>
          </a:r>
          <a:endParaRPr lang="en-US" sz="1700" kern="1200" dirty="0"/>
        </a:p>
      </dsp:txBody>
      <dsp:txXfrm>
        <a:off x="102921" y="102921"/>
        <a:ext cx="2613557" cy="1902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151E-83FB-4EB2-A9B9-EB7691671812}">
      <dsp:nvSpPr>
        <dsp:cNvPr id="0" name=""/>
        <dsp:cNvSpPr/>
      </dsp:nvSpPr>
      <dsp:spPr>
        <a:xfrm>
          <a:off x="0" y="0"/>
          <a:ext cx="2666999" cy="432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Methods: With experimental data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1132" y="21132"/>
        <a:ext cx="2624735" cy="3906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87C7D-F401-41E2-8631-A609DC5630A4}">
      <dsp:nvSpPr>
        <dsp:cNvPr id="0" name=""/>
        <dsp:cNvSpPr/>
      </dsp:nvSpPr>
      <dsp:spPr>
        <a:xfrm>
          <a:off x="0" y="1159"/>
          <a:ext cx="2773713" cy="1186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err="1" smtClean="0"/>
            <a:t>F</a:t>
          </a:r>
          <a:r>
            <a:rPr lang="pt-BR" sz="900" b="1" kern="1200" baseline="-25000" dirty="0" err="1" smtClean="0"/>
            <a:t>y</a:t>
          </a:r>
          <a:r>
            <a:rPr lang="pt-BR" sz="900" b="1" kern="1200" baseline="-25000" dirty="0" smtClean="0"/>
            <a:t> </a:t>
          </a:r>
          <a:r>
            <a:rPr lang="pt-BR" sz="900" kern="1200" dirty="0" smtClean="0"/>
            <a:t>= </a:t>
          </a:r>
          <a:r>
            <a:rPr lang="pt-BR" sz="900" b="1" kern="1200" dirty="0" smtClean="0">
              <a:solidFill>
                <a:srgbClr val="FFFF00"/>
              </a:solidFill>
            </a:rPr>
            <a:t>D</a:t>
          </a:r>
          <a:r>
            <a:rPr lang="pt-BR" sz="900" kern="1200" dirty="0" smtClean="0"/>
            <a:t> </a:t>
          </a:r>
          <a:r>
            <a:rPr lang="pt-BR" sz="900" kern="1200" dirty="0" err="1" smtClean="0"/>
            <a:t>sen</a:t>
          </a:r>
          <a:r>
            <a:rPr lang="pt-BR" sz="900" kern="1200" dirty="0" smtClean="0"/>
            <a:t>{</a:t>
          </a:r>
          <a:r>
            <a:rPr lang="pt-BR" sz="900" b="1" kern="1200" dirty="0" smtClean="0">
              <a:solidFill>
                <a:srgbClr val="00B050"/>
              </a:solidFill>
            </a:rPr>
            <a:t>C</a:t>
          </a:r>
          <a:r>
            <a:rPr lang="pt-BR" sz="900" kern="1200" dirty="0" smtClean="0"/>
            <a:t> </a:t>
          </a:r>
          <a:r>
            <a:rPr lang="pt-BR" sz="900" kern="1200" dirty="0" err="1" smtClean="0"/>
            <a:t>atan</a:t>
          </a:r>
          <a:r>
            <a:rPr lang="pt-BR" sz="900" kern="1200" dirty="0" smtClean="0"/>
            <a:t>[</a:t>
          </a:r>
          <a:r>
            <a:rPr lang="pt-BR" sz="900" b="1" kern="1200" dirty="0" smtClean="0">
              <a:solidFill>
                <a:srgbClr val="00B0F0"/>
              </a:solidFill>
            </a:rPr>
            <a:t>B</a:t>
          </a:r>
          <a:r>
            <a:rPr lang="pt-BR" sz="900" kern="1200" dirty="0" smtClean="0"/>
            <a:t>(1- </a:t>
          </a:r>
          <a:r>
            <a:rPr lang="pt-BR" sz="900" kern="1200" dirty="0" smtClean="0">
              <a:solidFill>
                <a:srgbClr val="C00000"/>
              </a:solidFill>
            </a:rPr>
            <a:t>E</a:t>
          </a:r>
          <a:r>
            <a:rPr lang="pt-BR" sz="900" kern="1200" dirty="0" smtClean="0"/>
            <a:t>)</a:t>
          </a:r>
          <a:r>
            <a:rPr lang="pt-BR" sz="900" b="1" kern="1200" dirty="0" smtClean="0"/>
            <a:t>X</a:t>
          </a:r>
          <a:r>
            <a:rPr lang="pt-BR" sz="900" kern="1200" dirty="0" smtClean="0"/>
            <a:t> + </a:t>
          </a:r>
          <a:r>
            <a:rPr lang="pt-BR" sz="900" b="1" kern="1200" dirty="0" smtClean="0">
              <a:solidFill>
                <a:srgbClr val="FF00FF"/>
              </a:solidFill>
            </a:rPr>
            <a:t>E</a:t>
          </a:r>
          <a:r>
            <a:rPr lang="pt-BR" sz="900" kern="1200" dirty="0" smtClean="0"/>
            <a:t>/</a:t>
          </a:r>
          <a:r>
            <a:rPr lang="pt-BR" sz="900" kern="1200" dirty="0" smtClean="0">
              <a:solidFill>
                <a:srgbClr val="00B0F0"/>
              </a:solidFill>
            </a:rPr>
            <a:t>B</a:t>
          </a:r>
          <a:r>
            <a:rPr lang="pt-BR" sz="900" kern="1200" dirty="0" smtClean="0"/>
            <a:t> *</a:t>
          </a:r>
          <a:r>
            <a:rPr lang="pt-BR" sz="900" kern="1200" dirty="0" err="1" smtClean="0"/>
            <a:t>atan</a:t>
          </a:r>
          <a:r>
            <a:rPr lang="pt-BR" sz="900" kern="1200" dirty="0" smtClean="0"/>
            <a:t>(</a:t>
          </a:r>
          <a:r>
            <a:rPr lang="pt-BR" sz="900" kern="1200" dirty="0" smtClean="0">
              <a:solidFill>
                <a:srgbClr val="00B0F0"/>
              </a:solidFill>
            </a:rPr>
            <a:t>B</a:t>
          </a:r>
          <a:r>
            <a:rPr lang="pt-BR" sz="900" kern="1200" dirty="0" smtClean="0"/>
            <a:t> * </a:t>
          </a:r>
          <a:r>
            <a:rPr lang="pt-BR" sz="900" b="1" kern="1200" dirty="0" smtClean="0"/>
            <a:t>X</a:t>
          </a:r>
          <a:r>
            <a:rPr lang="pt-BR" sz="900" kern="1200" dirty="0" smtClean="0"/>
            <a:t>)] }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X=SLIPPAGE</a:t>
          </a:r>
          <a:endParaRPr lang="es-ES" sz="900" kern="1200" dirty="0" smtClean="0">
            <a:solidFill>
              <a:srgbClr val="00B0F0"/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rgbClr val="00B0F0"/>
              </a:solidFill>
            </a:rPr>
            <a:t>B: STIFFNESS FACTOR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>
              <a:solidFill>
                <a:srgbClr val="00B050"/>
              </a:solidFill>
            </a:rPr>
            <a:t>C: SHAPE FACTOR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0" kern="1200" dirty="0" smtClean="0">
              <a:solidFill>
                <a:srgbClr val="FFFF00"/>
              </a:solidFill>
            </a:rPr>
            <a:t>D: </a:t>
          </a:r>
          <a:r>
            <a:rPr lang="en-US" sz="900" b="0" kern="1200" dirty="0" smtClean="0">
              <a:solidFill>
                <a:srgbClr val="FFFF00"/>
              </a:solidFill>
            </a:rPr>
            <a:t>MAXIMUM VALUES OF BRAKE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0" kern="1200" dirty="0" smtClean="0">
              <a:solidFill>
                <a:srgbClr val="FFFF00"/>
              </a:solidFill>
            </a:rPr>
            <a:t>  </a:t>
          </a:r>
          <a:endParaRPr lang="en-US" sz="900" b="0" kern="1200" dirty="0">
            <a:solidFill>
              <a:srgbClr val="FFFF00"/>
            </a:solidFill>
          </a:endParaRPr>
        </a:p>
      </dsp:txBody>
      <dsp:txXfrm>
        <a:off x="57923" y="59082"/>
        <a:ext cx="2657867" cy="1070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E4120-DCFC-4A21-AE8C-2AB12D93D43C}">
      <dsp:nvSpPr>
        <dsp:cNvPr id="0" name=""/>
        <dsp:cNvSpPr/>
      </dsp:nvSpPr>
      <dsp:spPr>
        <a:xfrm>
          <a:off x="0" y="21059"/>
          <a:ext cx="29717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s-ES" sz="800" kern="1200" dirty="0" smtClean="0">
              <a:latin typeface="Garamond" pitchFamily="18" charset="0"/>
            </a:rPr>
            <a:t>Using a data base of all possible values of </a:t>
          </a:r>
          <a:r>
            <a:rPr lang="en-GB" altLang="es-ES" sz="800" kern="1200" dirty="0" err="1" smtClean="0">
              <a:latin typeface="Garamond" pitchFamily="18" charset="0"/>
            </a:rPr>
            <a:t>Pacejka</a:t>
          </a:r>
          <a:r>
            <a:rPr lang="en-GB" altLang="es-ES" sz="800" kern="1200" dirty="0" smtClean="0">
              <a:latin typeface="Garamond" pitchFamily="18" charset="0"/>
            </a:rPr>
            <a:t> coefficients (X, B, C, D) for the mathematical model for Lateral Force, </a:t>
          </a:r>
          <a:r>
            <a:rPr lang="en-GB" altLang="es-ES" sz="800" kern="1200" dirty="0" err="1" smtClean="0">
              <a:latin typeface="Garamond" pitchFamily="18" charset="0"/>
            </a:rPr>
            <a:t>Fy</a:t>
          </a:r>
          <a:r>
            <a:rPr lang="en-GB" altLang="es-ES" sz="800" kern="1200" dirty="0" smtClean="0">
              <a:latin typeface="Garamond" pitchFamily="18" charset="0"/>
            </a:rPr>
            <a:t>, the neural network demonstrated good generation of the lateral brake-slide relationship when presented with data not used in network training. This tool will easily find brake-slide equation of each experience and we will compare the brake on two different experimental tests.</a:t>
          </a:r>
          <a:endParaRPr lang="en-GB" altLang="es-ES" sz="800" kern="1200" dirty="0">
            <a:latin typeface="Garamond" pitchFamily="18" charset="0"/>
          </a:endParaRPr>
        </a:p>
      </dsp:txBody>
      <dsp:txXfrm>
        <a:off x="37467" y="58526"/>
        <a:ext cx="2896865" cy="692586"/>
      </dsp:txXfrm>
    </dsp:sp>
    <dsp:sp modelId="{68630162-B0E2-4429-92C1-FBE21E137DDB}">
      <dsp:nvSpPr>
        <dsp:cNvPr id="0" name=""/>
        <dsp:cNvSpPr/>
      </dsp:nvSpPr>
      <dsp:spPr>
        <a:xfrm>
          <a:off x="0" y="832679"/>
          <a:ext cx="2971799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s-ES" sz="800" kern="1200" dirty="0" smtClean="0">
              <a:latin typeface="Garamond" pitchFamily="18" charset="0"/>
            </a:rPr>
            <a:t>We must stand out that SOM methodology identify the most similar curve from the data bank to the new experimental array after comparing results with other neural network techniques, see fig 1 and 2. But if there is not any curve equal SOM gives as result a group of curves. So If you get the media of that group of curves you get the equal curve to the experimental data. </a:t>
          </a:r>
          <a:endParaRPr lang="es-ES" altLang="es-ES" sz="800" kern="1200" dirty="0" smtClean="0">
            <a:latin typeface="Garamond" pitchFamily="18" charset="0"/>
          </a:endParaRPr>
        </a:p>
      </dsp:txBody>
      <dsp:txXfrm>
        <a:off x="37467" y="870146"/>
        <a:ext cx="2896865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0.51996</cdr:x>
      <cdr:y>0.03816</cdr:y>
    </cdr:from>
    <cdr:to>
      <cdr:x>1</cdr:x>
      <cdr:y>0.53606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0911" y="54415"/>
          <a:ext cx="877889" cy="710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900" dirty="0" smtClean="0"/>
            <a:t>Experimental data of Lateral </a:t>
          </a:r>
          <a:r>
            <a:rPr lang="es-ES" sz="900" dirty="0" err="1" smtClean="0"/>
            <a:t>Force</a:t>
          </a:r>
          <a:r>
            <a:rPr lang="es-ES" sz="900" dirty="0" smtClean="0"/>
            <a:t> (</a:t>
          </a:r>
          <a:r>
            <a:rPr lang="es-ES" sz="900" dirty="0" err="1" smtClean="0"/>
            <a:t>Newtons</a:t>
          </a:r>
          <a:r>
            <a:rPr lang="es-ES" sz="900" dirty="0" smtClean="0"/>
            <a:t>)</a:t>
          </a:r>
          <a:endParaRPr lang="es-ES" sz="900" dirty="0"/>
        </a:p>
      </cdr:txBody>
    </cdr:sp>
  </cdr:relSizeAnchor>
  <cdr:relSizeAnchor xmlns:cdr="http://schemas.openxmlformats.org/drawingml/2006/chartDrawing">
    <cdr:from>
      <cdr:x>0.49913</cdr:x>
      <cdr:y>0.58</cdr:y>
    </cdr:from>
    <cdr:to>
      <cdr:x>0.95833</cdr:x>
      <cdr:y>0.72333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912811" y="827083"/>
          <a:ext cx="839789" cy="20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900" dirty="0" err="1" smtClean="0"/>
            <a:t>Slippage</a:t>
          </a:r>
          <a:r>
            <a:rPr lang="es-ES" sz="900" dirty="0" smtClean="0"/>
            <a:t> </a:t>
          </a:r>
          <a:r>
            <a:rPr lang="es-ES" sz="900" dirty="0" err="1" smtClean="0"/>
            <a:t>angle</a:t>
          </a:r>
          <a:r>
            <a:rPr lang="es-ES" sz="900" dirty="0" smtClean="0"/>
            <a:t> (0-10)</a:t>
          </a:r>
          <a:endParaRPr lang="es-ES" sz="9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151D78-FB7E-43F3-B224-86DAABF45E4B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81A8B7-821A-4831-86FE-98FAB354E23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50" Type="http://schemas.openxmlformats.org/officeDocument/2006/relationships/diagramLayout" Target="../diagrams/layout10.xml"/><Relationship Id="rId55" Type="http://schemas.openxmlformats.org/officeDocument/2006/relationships/diagramLayout" Target="../diagrams/layout11.xml"/><Relationship Id="rId63" Type="http://schemas.microsoft.com/office/2007/relationships/hdphoto" Target="../media/hdphoto1.wdp"/><Relationship Id="rId68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video" Target="../media/media1.wmv"/><Relationship Id="rId16" Type="http://schemas.openxmlformats.org/officeDocument/2006/relationships/diagramQuickStyle" Target="../diagrams/quickStyle3.xml"/><Relationship Id="rId29" Type="http://schemas.openxmlformats.org/officeDocument/2006/relationships/diagramData" Target="../diagrams/data6.xml"/><Relationship Id="rId1" Type="http://schemas.microsoft.com/office/2007/relationships/media" Target="../media/media1.wmv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53" Type="http://schemas.microsoft.com/office/2007/relationships/diagramDrawing" Target="../diagrams/drawing10.xml"/><Relationship Id="rId58" Type="http://schemas.microsoft.com/office/2007/relationships/diagramDrawing" Target="../diagrams/drawing11.xml"/><Relationship Id="rId66" Type="http://schemas.openxmlformats.org/officeDocument/2006/relationships/chart" Target="../charts/chart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57" Type="http://schemas.openxmlformats.org/officeDocument/2006/relationships/diagramColors" Target="../diagrams/colors11.xml"/><Relationship Id="rId61" Type="http://schemas.openxmlformats.org/officeDocument/2006/relationships/image" Target="../media/image5.png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60" Type="http://schemas.openxmlformats.org/officeDocument/2006/relationships/image" Target="../media/image4.jpg"/><Relationship Id="rId65" Type="http://schemas.openxmlformats.org/officeDocument/2006/relationships/chart" Target="../charts/char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56" Type="http://schemas.openxmlformats.org/officeDocument/2006/relationships/diagramQuickStyle" Target="../diagrams/quickStyle11.xml"/><Relationship Id="rId64" Type="http://schemas.openxmlformats.org/officeDocument/2006/relationships/image" Target="../media/image7.png"/><Relationship Id="rId8" Type="http://schemas.microsoft.com/office/2007/relationships/diagramDrawing" Target="../diagrams/drawing1.xml"/><Relationship Id="rId51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59" Type="http://schemas.openxmlformats.org/officeDocument/2006/relationships/image" Target="../media/image3.jpeg"/><Relationship Id="rId67" Type="http://schemas.openxmlformats.org/officeDocument/2006/relationships/image" Target="../media/image8.png"/><Relationship Id="rId20" Type="http://schemas.openxmlformats.org/officeDocument/2006/relationships/diagramLayout" Target="../diagrams/layout4.xml"/><Relationship Id="rId41" Type="http://schemas.openxmlformats.org/officeDocument/2006/relationships/diagramQuickStyle" Target="../diagrams/quickStyle8.xml"/><Relationship Id="rId54" Type="http://schemas.openxmlformats.org/officeDocument/2006/relationships/diagramData" Target="../diagrams/data11.xml"/><Relationship Id="rId6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82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272254151"/>
              </p:ext>
            </p:extLst>
          </p:nvPr>
        </p:nvGraphicFramePr>
        <p:xfrm>
          <a:off x="152400" y="152400"/>
          <a:ext cx="228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180109423"/>
              </p:ext>
            </p:extLst>
          </p:nvPr>
        </p:nvGraphicFramePr>
        <p:xfrm>
          <a:off x="2667000" y="152399"/>
          <a:ext cx="4343400" cy="8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2483981892"/>
              </p:ext>
            </p:extLst>
          </p:nvPr>
        </p:nvGraphicFramePr>
        <p:xfrm>
          <a:off x="3352800" y="914400"/>
          <a:ext cx="27432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36564751"/>
              </p:ext>
            </p:extLst>
          </p:nvPr>
        </p:nvGraphicFramePr>
        <p:xfrm>
          <a:off x="990600" y="1524000"/>
          <a:ext cx="73914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0" y="2286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768199056"/>
              </p:ext>
            </p:extLst>
          </p:nvPr>
        </p:nvGraphicFramePr>
        <p:xfrm>
          <a:off x="304800" y="2590800"/>
          <a:ext cx="2819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1701919051"/>
              </p:ext>
            </p:extLst>
          </p:nvPr>
        </p:nvGraphicFramePr>
        <p:xfrm>
          <a:off x="533400" y="3886200"/>
          <a:ext cx="990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091182747"/>
              </p:ext>
            </p:extLst>
          </p:nvPr>
        </p:nvGraphicFramePr>
        <p:xfrm>
          <a:off x="228600" y="4726104"/>
          <a:ext cx="2667000" cy="45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022347800"/>
              </p:ext>
            </p:extLst>
          </p:nvPr>
        </p:nvGraphicFramePr>
        <p:xfrm>
          <a:off x="3429000" y="2514600"/>
          <a:ext cx="2773713" cy="118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905861013"/>
              </p:ext>
            </p:extLst>
          </p:nvPr>
        </p:nvGraphicFramePr>
        <p:xfrm>
          <a:off x="3505200" y="4612854"/>
          <a:ext cx="2971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>
            <a:off x="1029494" y="4609306"/>
            <a:ext cx="449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343400" y="45720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2184774971"/>
              </p:ext>
            </p:extLst>
          </p:nvPr>
        </p:nvGraphicFramePr>
        <p:xfrm>
          <a:off x="3583784" y="6139417"/>
          <a:ext cx="29718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2089976387"/>
              </p:ext>
            </p:extLst>
          </p:nvPr>
        </p:nvGraphicFramePr>
        <p:xfrm>
          <a:off x="7136861" y="5410200"/>
          <a:ext cx="1349914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pic>
        <p:nvPicPr>
          <p:cNvPr id="23" name="Picture 22" descr="download.jpg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010400" y="304801"/>
            <a:ext cx="1914525" cy="65143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0" b="18693"/>
          <a:stretch/>
        </p:blipFill>
        <p:spPr>
          <a:xfrm>
            <a:off x="228600" y="304800"/>
            <a:ext cx="2113370" cy="65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4" name="23 Grupo"/>
          <p:cNvGrpSpPr/>
          <p:nvPr/>
        </p:nvGrpSpPr>
        <p:grpSpPr>
          <a:xfrm>
            <a:off x="6705600" y="4393103"/>
            <a:ext cx="2228215" cy="1613420"/>
            <a:chOff x="2919702" y="-1281019"/>
            <a:chExt cx="4464497" cy="3888067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702" y="-1281019"/>
              <a:ext cx="4464497" cy="38880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25 Rectángulo"/>
            <p:cNvSpPr/>
            <p:nvPr/>
          </p:nvSpPr>
          <p:spPr>
            <a:xfrm>
              <a:off x="3226513" y="-514645"/>
              <a:ext cx="3816895" cy="21602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3226514" y="219871"/>
              <a:ext cx="3969571" cy="183629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2" cstate="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9"/>
          <a:stretch/>
        </p:blipFill>
        <p:spPr bwMode="auto">
          <a:xfrm>
            <a:off x="6742565" y="2881739"/>
            <a:ext cx="2182360" cy="115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47 Rectángulo"/>
              <p:cNvSpPr/>
              <p:nvPr/>
            </p:nvSpPr>
            <p:spPr>
              <a:xfrm>
                <a:off x="5181600" y="2881738"/>
                <a:ext cx="1021113" cy="326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600" dirty="0">
                          <a:solidFill>
                            <a:srgbClr val="FF33CC"/>
                          </a:solidFill>
                        </a:rPr>
                        <m:t>E</m:t>
                      </m:r>
                      <m:r>
                        <a:rPr lang="es-ES" sz="6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600">
                              <a:latin typeface="Cambria Math"/>
                            </a:rPr>
                            <m:t>B</m:t>
                          </m:r>
                          <m:sSub>
                            <m:sSubPr>
                              <m:ctrlPr>
                                <a:rPr lang="es-ES" sz="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s-ES" sz="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S" sz="600">
                              <a:latin typeface="Cambria Math"/>
                            </a:rPr>
                            <m:t>tan</m:t>
                          </m:r>
                          <m:r>
                            <a:rPr lang="es-ES" sz="600">
                              <a:latin typeface="Cambria Math"/>
                            </a:rPr>
                            <m:t>[</m:t>
                          </m:r>
                          <m:f>
                            <m:fPr>
                              <m:ctrlPr>
                                <a:rPr lang="es-ES" sz="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s-ES" sz="600">
                                  <a:latin typeface="Cambria Math"/>
                                </a:rPr>
                                <m:t>π</m:t>
                              </m:r>
                            </m:num>
                            <m:den>
                              <m:r>
                                <a:rPr lang="es-ES" sz="60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s-ES" sz="600">
                                  <a:latin typeface="Cambria Math"/>
                                </a:rPr>
                                <m:t>C</m:t>
                              </m:r>
                            </m:den>
                          </m:f>
                          <m:r>
                            <a:rPr lang="es-ES" sz="60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ES" sz="600" i="1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s-ES" sz="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s-ES" sz="6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S" sz="600">
                              <a:latin typeface="Cambria Math"/>
                            </a:rPr>
                            <m:t>arctan</m:t>
                          </m:r>
                          <m:r>
                            <a:rPr lang="es-ES" sz="600" i="1">
                              <a:latin typeface="Cambria Math"/>
                            </a:rPr>
                            <m:t>(</m:t>
                          </m:r>
                          <m:r>
                            <a:rPr lang="es-ES" sz="600" i="1">
                              <a:latin typeface="Cambria Math"/>
                            </a:rPr>
                            <m:t>𝐵</m:t>
                          </m:r>
                          <m:sSub>
                            <m:sSubPr>
                              <m:ctrlPr>
                                <a:rPr lang="es-ES" sz="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s-ES" sz="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" sz="600" dirty="0"/>
              </a:p>
            </p:txBody>
          </p:sp>
        </mc:Choice>
        <mc:Fallback>
          <p:sp>
            <p:nvSpPr>
              <p:cNvPr id="48" name="4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81738"/>
                <a:ext cx="1021113" cy="326693"/>
              </a:xfrm>
              <a:prstGeom prst="rect">
                <a:avLst/>
              </a:prstGeom>
              <a:blipFill rotWithShape="1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5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496673"/>
              </p:ext>
            </p:extLst>
          </p:nvPr>
        </p:nvGraphicFramePr>
        <p:xfrm>
          <a:off x="4543774" y="3550170"/>
          <a:ext cx="1790700" cy="109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graphicFrame>
        <p:nvGraphicFramePr>
          <p:cNvPr id="52" name="5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015180"/>
              </p:ext>
            </p:extLst>
          </p:nvPr>
        </p:nvGraphicFramePr>
        <p:xfrm>
          <a:off x="1479550" y="5105135"/>
          <a:ext cx="1828800" cy="142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pic>
        <p:nvPicPr>
          <p:cNvPr id="55" name="prueba en plan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7"/>
          <a:stretch>
            <a:fillRect/>
          </a:stretch>
        </p:blipFill>
        <p:spPr>
          <a:xfrm>
            <a:off x="102484" y="5105135"/>
            <a:ext cx="1201851" cy="901388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  <p:pic>
        <p:nvPicPr>
          <p:cNvPr id="53" name="Picture 7" descr="C:\carolina\congreso cadiz\montaje ecelerómetros.jpg"/>
          <p:cNvPicPr>
            <a:picLocks noChangeAspect="1" noChangeArrowheads="1"/>
          </p:cNvPicPr>
          <p:nvPr/>
        </p:nvPicPr>
        <p:blipFill rotWithShape="1"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/>
        </p:blipFill>
        <p:spPr bwMode="auto">
          <a:xfrm>
            <a:off x="456610" y="5891609"/>
            <a:ext cx="866775" cy="813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6" name="1 CuadroTexto"/>
          <p:cNvSpPr txBox="1"/>
          <p:nvPr/>
        </p:nvSpPr>
        <p:spPr>
          <a:xfrm>
            <a:off x="5562600" y="3581400"/>
            <a:ext cx="763589" cy="4572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 smtClean="0"/>
              <a:t>Lateral </a:t>
            </a:r>
            <a:r>
              <a:rPr lang="es-ES" sz="900" dirty="0" err="1" smtClean="0"/>
              <a:t>Force</a:t>
            </a:r>
            <a:r>
              <a:rPr lang="es-ES" sz="900" dirty="0" smtClean="0"/>
              <a:t> data base</a:t>
            </a:r>
            <a:endParaRPr lang="es-ES" sz="900" dirty="0"/>
          </a:p>
        </p:txBody>
      </p:sp>
      <p:sp>
        <p:nvSpPr>
          <p:cNvPr id="57" name="1 CuadroTexto"/>
          <p:cNvSpPr txBox="1"/>
          <p:nvPr/>
        </p:nvSpPr>
        <p:spPr>
          <a:xfrm>
            <a:off x="5543550" y="4203700"/>
            <a:ext cx="763589" cy="1524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 smtClean="0"/>
              <a:t>vs </a:t>
            </a:r>
            <a:r>
              <a:rPr lang="es-ES" sz="900" dirty="0" err="1" smtClean="0"/>
              <a:t>Slippage</a:t>
            </a:r>
            <a:r>
              <a:rPr lang="es-ES" sz="900" dirty="0" smtClean="0"/>
              <a:t> </a:t>
            </a:r>
            <a:r>
              <a:rPr lang="es-ES" sz="900" dirty="0" err="1" smtClean="0"/>
              <a:t>angle</a:t>
            </a:r>
            <a:endParaRPr lang="es-ES" sz="900" dirty="0"/>
          </a:p>
        </p:txBody>
      </p:sp>
      <p:sp>
        <p:nvSpPr>
          <p:cNvPr id="4" name="3 Rectángulo"/>
          <p:cNvSpPr/>
          <p:nvPr/>
        </p:nvSpPr>
        <p:spPr>
          <a:xfrm>
            <a:off x="6757761" y="4119663"/>
            <a:ext cx="1713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altLang="es-ES" sz="1000" dirty="0" smtClean="0">
                <a:latin typeface="Garamond" pitchFamily="18" charset="0"/>
              </a:rPr>
              <a:t>Fig 1: Neural networks studied</a:t>
            </a:r>
            <a:endParaRPr lang="es-ES" sz="1000" dirty="0"/>
          </a:p>
        </p:txBody>
      </p:sp>
      <p:sp>
        <p:nvSpPr>
          <p:cNvPr id="58" name="57 Rectángulo"/>
          <p:cNvSpPr/>
          <p:nvPr/>
        </p:nvSpPr>
        <p:spPr>
          <a:xfrm>
            <a:off x="6858000" y="6016307"/>
            <a:ext cx="16530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altLang="es-ES" sz="1000" dirty="0" smtClean="0">
                <a:latin typeface="Garamond" pitchFamily="18" charset="0"/>
              </a:rPr>
              <a:t>Fig 2: Neural networks errors</a:t>
            </a:r>
            <a:endParaRPr lang="es-E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4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7030A0"/>
      </a:accent1>
      <a:accent2>
        <a:srgbClr val="CCB400"/>
      </a:accent2>
      <a:accent3>
        <a:srgbClr val="8CADAE"/>
      </a:accent3>
      <a:accent4>
        <a:srgbClr val="8C7B70"/>
      </a:accent4>
      <a:accent5>
        <a:srgbClr val="7030A0"/>
      </a:accent5>
      <a:accent6>
        <a:srgbClr val="7030A0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355</Words>
  <Application>Microsoft Office PowerPoint</Application>
  <PresentationFormat>Presentación en pantalla (4:3)</PresentationFormat>
  <Paragraphs>28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Civic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Riley</dc:creator>
  <cp:lastModifiedBy>Senabre Blanes, Carolina</cp:lastModifiedBy>
  <cp:revision>31</cp:revision>
  <dcterms:created xsi:type="dcterms:W3CDTF">2015-01-29T11:50:19Z</dcterms:created>
  <dcterms:modified xsi:type="dcterms:W3CDTF">2015-05-25T16:56:17Z</dcterms:modified>
</cp:coreProperties>
</file>