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6004500" cy="36004500"/>
  <p:notesSz cx="6858000" cy="9144000"/>
  <p:defaultTextStyle>
    <a:defPPr>
      <a:defRPr lang="pt-BR"/>
    </a:defPPr>
    <a:lvl1pPr algn="l" defTabSz="3454745" rtl="0" eaLnBrk="0" fontAlgn="base" hangingPunct="0">
      <a:spcBef>
        <a:spcPct val="0"/>
      </a:spcBef>
      <a:spcAft>
        <a:spcPct val="0"/>
      </a:spcAft>
      <a:defRPr sz="6800" kern="1200">
        <a:solidFill>
          <a:schemeClr val="tx1"/>
        </a:solidFill>
        <a:latin typeface="Calibri" pitchFamily="34" charset="0"/>
        <a:ea typeface="+mn-ea"/>
        <a:cs typeface="+mn-cs"/>
      </a:defRPr>
    </a:lvl1pPr>
    <a:lvl2pPr marL="1727373" indent="-1270127" algn="l" defTabSz="3454745" rtl="0" eaLnBrk="0" fontAlgn="base" hangingPunct="0">
      <a:spcBef>
        <a:spcPct val="0"/>
      </a:spcBef>
      <a:spcAft>
        <a:spcPct val="0"/>
      </a:spcAft>
      <a:defRPr sz="6800" kern="1200">
        <a:solidFill>
          <a:schemeClr val="tx1"/>
        </a:solidFill>
        <a:latin typeface="Calibri" pitchFamily="34" charset="0"/>
        <a:ea typeface="+mn-ea"/>
        <a:cs typeface="+mn-cs"/>
      </a:defRPr>
    </a:lvl2pPr>
    <a:lvl3pPr marL="3454745" indent="-2540254" algn="l" defTabSz="3454745" rtl="0" eaLnBrk="0" fontAlgn="base" hangingPunct="0">
      <a:spcBef>
        <a:spcPct val="0"/>
      </a:spcBef>
      <a:spcAft>
        <a:spcPct val="0"/>
      </a:spcAft>
      <a:defRPr sz="6800" kern="1200">
        <a:solidFill>
          <a:schemeClr val="tx1"/>
        </a:solidFill>
        <a:latin typeface="Calibri" pitchFamily="34" charset="0"/>
        <a:ea typeface="+mn-ea"/>
        <a:cs typeface="+mn-cs"/>
      </a:defRPr>
    </a:lvl3pPr>
    <a:lvl4pPr marL="5183706" indent="-3811969" algn="l" defTabSz="3454745" rtl="0" eaLnBrk="0" fontAlgn="base" hangingPunct="0">
      <a:spcBef>
        <a:spcPct val="0"/>
      </a:spcBef>
      <a:spcAft>
        <a:spcPct val="0"/>
      </a:spcAft>
      <a:defRPr sz="6800" kern="1200">
        <a:solidFill>
          <a:schemeClr val="tx1"/>
        </a:solidFill>
        <a:latin typeface="Calibri" pitchFamily="34" charset="0"/>
        <a:ea typeface="+mn-ea"/>
        <a:cs typeface="+mn-cs"/>
      </a:defRPr>
    </a:lvl4pPr>
    <a:lvl5pPr marL="6911079" indent="-5082096" algn="l" defTabSz="3454745" rtl="0" eaLnBrk="0" fontAlgn="base" hangingPunct="0">
      <a:spcBef>
        <a:spcPct val="0"/>
      </a:spcBef>
      <a:spcAft>
        <a:spcPct val="0"/>
      </a:spcAft>
      <a:defRPr sz="6800" kern="1200">
        <a:solidFill>
          <a:schemeClr val="tx1"/>
        </a:solidFill>
        <a:latin typeface="Calibri" pitchFamily="34" charset="0"/>
        <a:ea typeface="+mn-ea"/>
        <a:cs typeface="+mn-cs"/>
      </a:defRPr>
    </a:lvl5pPr>
    <a:lvl6pPr marL="2286229" algn="l" defTabSz="914491" rtl="0" eaLnBrk="1" latinLnBrk="0" hangingPunct="1">
      <a:defRPr sz="6800" kern="1200">
        <a:solidFill>
          <a:schemeClr val="tx1"/>
        </a:solidFill>
        <a:latin typeface="Calibri" pitchFamily="34" charset="0"/>
        <a:ea typeface="+mn-ea"/>
        <a:cs typeface="+mn-cs"/>
      </a:defRPr>
    </a:lvl6pPr>
    <a:lvl7pPr marL="2743474" algn="l" defTabSz="914491" rtl="0" eaLnBrk="1" latinLnBrk="0" hangingPunct="1">
      <a:defRPr sz="6800" kern="1200">
        <a:solidFill>
          <a:schemeClr val="tx1"/>
        </a:solidFill>
        <a:latin typeface="Calibri" pitchFamily="34" charset="0"/>
        <a:ea typeface="+mn-ea"/>
        <a:cs typeface="+mn-cs"/>
      </a:defRPr>
    </a:lvl7pPr>
    <a:lvl8pPr marL="3200720" algn="l" defTabSz="914491" rtl="0" eaLnBrk="1" latinLnBrk="0" hangingPunct="1">
      <a:defRPr sz="6800" kern="1200">
        <a:solidFill>
          <a:schemeClr val="tx1"/>
        </a:solidFill>
        <a:latin typeface="Calibri" pitchFamily="34" charset="0"/>
        <a:ea typeface="+mn-ea"/>
        <a:cs typeface="+mn-cs"/>
      </a:defRPr>
    </a:lvl8pPr>
    <a:lvl9pPr marL="3657966" algn="l" defTabSz="914491" rtl="0" eaLnBrk="1" latinLnBrk="0" hangingPunct="1">
      <a:defRPr sz="6800"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13" d="100"/>
          <a:sy n="13" d="100"/>
        </p:scale>
        <p:origin x="-1740" y="-64"/>
      </p:cViewPr>
      <p:guideLst>
        <p:guide orient="horz" pos="11339"/>
        <p:guide pos="11339"/>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700339" y="5892405"/>
            <a:ext cx="30603825" cy="12534900"/>
          </a:xfrm>
        </p:spPr>
        <p:txBody>
          <a:bodyPr anchor="b"/>
          <a:lstStyle>
            <a:lvl1pPr algn="ctr">
              <a:defRPr sz="23600"/>
            </a:lvl1pPr>
          </a:lstStyle>
          <a:p>
            <a:r>
              <a:rPr lang="pt-BR" smtClean="0"/>
              <a:t>Clique para editar o estilo do título mestre</a:t>
            </a:r>
            <a:endParaRPr lang="en-US" dirty="0"/>
          </a:p>
        </p:txBody>
      </p:sp>
      <p:sp>
        <p:nvSpPr>
          <p:cNvPr id="3" name="Subtitle 2"/>
          <p:cNvSpPr>
            <a:spLocks noGrp="1"/>
          </p:cNvSpPr>
          <p:nvPr>
            <p:ph type="subTitle" idx="1"/>
          </p:nvPr>
        </p:nvSpPr>
        <p:spPr>
          <a:xfrm>
            <a:off x="4500562" y="18910700"/>
            <a:ext cx="27003376" cy="8692751"/>
          </a:xfrm>
        </p:spPr>
        <p:txBody>
          <a:bodyPr/>
          <a:lstStyle>
            <a:lvl1pPr marL="0" indent="0" algn="ctr">
              <a:buNone/>
              <a:defRPr sz="9400"/>
            </a:lvl1pPr>
            <a:lvl2pPr marL="1800176" indent="0" algn="ctr">
              <a:buNone/>
              <a:defRPr sz="7900"/>
            </a:lvl2pPr>
            <a:lvl3pPr marL="3600353" indent="0" algn="ctr">
              <a:buNone/>
              <a:defRPr sz="7100"/>
            </a:lvl3pPr>
            <a:lvl4pPr marL="5400529" indent="0" algn="ctr">
              <a:buNone/>
              <a:defRPr sz="6300"/>
            </a:lvl4pPr>
            <a:lvl5pPr marL="7200706" indent="0" algn="ctr">
              <a:buNone/>
              <a:defRPr sz="6300"/>
            </a:lvl5pPr>
            <a:lvl6pPr marL="9000882" indent="0" algn="ctr">
              <a:buNone/>
              <a:defRPr sz="6300"/>
            </a:lvl6pPr>
            <a:lvl7pPr marL="10801058" indent="0" algn="ctr">
              <a:buNone/>
              <a:defRPr sz="6300"/>
            </a:lvl7pPr>
            <a:lvl8pPr marL="12601235" indent="0" algn="ctr">
              <a:buNone/>
              <a:defRPr sz="6300"/>
            </a:lvl8pPr>
            <a:lvl9pPr marL="14401411" indent="0" algn="ctr">
              <a:buNone/>
              <a:defRPr sz="6300"/>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lvl1pPr>
              <a:defRPr/>
            </a:lvl1pPr>
          </a:lstStyle>
          <a:p>
            <a:pPr>
              <a:defRPr/>
            </a:pPr>
            <a:fld id="{907407FA-967E-456D-9CF3-FBE5189A4831}" type="datetimeFigureOut">
              <a:rPr lang="pt-BR"/>
              <a:pPr>
                <a:defRPr/>
              </a:pPr>
              <a:t>10/08/2015</a:t>
            </a:fld>
            <a:endParaRPr lang="pt-BR"/>
          </a:p>
        </p:txBody>
      </p:sp>
      <p:sp>
        <p:nvSpPr>
          <p:cNvPr id="5" name="Footer Placeholder 4"/>
          <p:cNvSpPr>
            <a:spLocks noGrp="1"/>
          </p:cNvSpPr>
          <p:nvPr>
            <p:ph type="ftr" sz="quarter" idx="11"/>
          </p:nvPr>
        </p:nvSpPr>
        <p:spPr/>
        <p:txBody>
          <a:bodyPr/>
          <a:lstStyle>
            <a:lvl1pPr>
              <a:defRPr/>
            </a:lvl1pPr>
          </a:lstStyle>
          <a:p>
            <a:pPr>
              <a:defRPr/>
            </a:pPr>
            <a:endParaRPr lang="pt-BR"/>
          </a:p>
        </p:txBody>
      </p:sp>
      <p:sp>
        <p:nvSpPr>
          <p:cNvPr id="6" name="Slide Number Placeholder 5"/>
          <p:cNvSpPr>
            <a:spLocks noGrp="1"/>
          </p:cNvSpPr>
          <p:nvPr>
            <p:ph type="sldNum" sz="quarter" idx="12"/>
          </p:nvPr>
        </p:nvSpPr>
        <p:spPr/>
        <p:txBody>
          <a:bodyPr/>
          <a:lstStyle>
            <a:lvl1pPr>
              <a:defRPr/>
            </a:lvl1pPr>
          </a:lstStyle>
          <a:p>
            <a:fld id="{351EDB1B-01BB-45F3-8591-1C2C0698AF10}" type="slidenum">
              <a:rPr lang="pt-B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estilo do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lvl1pPr>
              <a:defRPr/>
            </a:lvl1pPr>
          </a:lstStyle>
          <a:p>
            <a:pPr>
              <a:defRPr/>
            </a:pPr>
            <a:fld id="{0047E27C-1941-4C11-91CB-0166CF50CE4B}" type="datetimeFigureOut">
              <a:rPr lang="pt-BR"/>
              <a:pPr>
                <a:defRPr/>
              </a:pPr>
              <a:t>10/08/2015</a:t>
            </a:fld>
            <a:endParaRPr lang="pt-BR"/>
          </a:p>
        </p:txBody>
      </p:sp>
      <p:sp>
        <p:nvSpPr>
          <p:cNvPr id="5" name="Footer Placeholder 4"/>
          <p:cNvSpPr>
            <a:spLocks noGrp="1"/>
          </p:cNvSpPr>
          <p:nvPr>
            <p:ph type="ftr" sz="quarter" idx="11"/>
          </p:nvPr>
        </p:nvSpPr>
        <p:spPr/>
        <p:txBody>
          <a:bodyPr/>
          <a:lstStyle>
            <a:lvl1pPr>
              <a:defRPr/>
            </a:lvl1pPr>
          </a:lstStyle>
          <a:p>
            <a:pPr>
              <a:defRPr/>
            </a:pPr>
            <a:endParaRPr lang="pt-BR"/>
          </a:p>
        </p:txBody>
      </p:sp>
      <p:sp>
        <p:nvSpPr>
          <p:cNvPr id="6" name="Slide Number Placeholder 5"/>
          <p:cNvSpPr>
            <a:spLocks noGrp="1"/>
          </p:cNvSpPr>
          <p:nvPr>
            <p:ph type="sldNum" sz="quarter" idx="12"/>
          </p:nvPr>
        </p:nvSpPr>
        <p:spPr/>
        <p:txBody>
          <a:bodyPr/>
          <a:lstStyle>
            <a:lvl1pPr>
              <a:defRPr/>
            </a:lvl1pPr>
          </a:lstStyle>
          <a:p>
            <a:fld id="{BAC0E1A6-6BE9-4997-8EB0-B208F309C65B}" type="slidenum">
              <a:rPr lang="pt-B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765722" y="1916906"/>
            <a:ext cx="7763471" cy="30512150"/>
          </a:xfrm>
        </p:spPr>
        <p:txBody>
          <a:bodyPr vert="eaVert"/>
          <a:lstStyle/>
          <a:p>
            <a:r>
              <a:rPr lang="pt-BR" smtClean="0"/>
              <a:t>Clique para editar o estilo do título mestre</a:t>
            </a:r>
            <a:endParaRPr lang="en-US" dirty="0"/>
          </a:p>
        </p:txBody>
      </p:sp>
      <p:sp>
        <p:nvSpPr>
          <p:cNvPr id="3" name="Vertical Text Placeholder 2"/>
          <p:cNvSpPr>
            <a:spLocks noGrp="1"/>
          </p:cNvSpPr>
          <p:nvPr>
            <p:ph type="body" orient="vert" idx="1"/>
          </p:nvPr>
        </p:nvSpPr>
        <p:spPr>
          <a:xfrm>
            <a:off x="2475311" y="1916906"/>
            <a:ext cx="22840355" cy="30512150"/>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lvl1pPr>
              <a:defRPr/>
            </a:lvl1pPr>
          </a:lstStyle>
          <a:p>
            <a:pPr>
              <a:defRPr/>
            </a:pPr>
            <a:fld id="{E83F83F9-5D20-4632-AEFA-A220FCE4866D}" type="datetimeFigureOut">
              <a:rPr lang="pt-BR"/>
              <a:pPr>
                <a:defRPr/>
              </a:pPr>
              <a:t>10/08/2015</a:t>
            </a:fld>
            <a:endParaRPr lang="pt-BR"/>
          </a:p>
        </p:txBody>
      </p:sp>
      <p:sp>
        <p:nvSpPr>
          <p:cNvPr id="5" name="Footer Placeholder 4"/>
          <p:cNvSpPr>
            <a:spLocks noGrp="1"/>
          </p:cNvSpPr>
          <p:nvPr>
            <p:ph type="ftr" sz="quarter" idx="11"/>
          </p:nvPr>
        </p:nvSpPr>
        <p:spPr/>
        <p:txBody>
          <a:bodyPr/>
          <a:lstStyle>
            <a:lvl1pPr>
              <a:defRPr/>
            </a:lvl1pPr>
          </a:lstStyle>
          <a:p>
            <a:pPr>
              <a:defRPr/>
            </a:pPr>
            <a:endParaRPr lang="pt-BR"/>
          </a:p>
        </p:txBody>
      </p:sp>
      <p:sp>
        <p:nvSpPr>
          <p:cNvPr id="6" name="Slide Number Placeholder 5"/>
          <p:cNvSpPr>
            <a:spLocks noGrp="1"/>
          </p:cNvSpPr>
          <p:nvPr>
            <p:ph type="sldNum" sz="quarter" idx="12"/>
          </p:nvPr>
        </p:nvSpPr>
        <p:spPr/>
        <p:txBody>
          <a:bodyPr/>
          <a:lstStyle>
            <a:lvl1pPr>
              <a:defRPr/>
            </a:lvl1pPr>
          </a:lstStyle>
          <a:p>
            <a:fld id="{37829BA4-ADB2-48A8-B186-9D060973CBB0}" type="slidenum">
              <a:rPr lang="pt-B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estilo do título mestre</a:t>
            </a:r>
            <a:endParaRPr lang="en-US" dirty="0"/>
          </a:p>
        </p:txBody>
      </p:sp>
      <p:sp>
        <p:nvSpPr>
          <p:cNvPr id="3" name="Content Placeholder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lvl1pPr>
              <a:defRPr/>
            </a:lvl1pPr>
          </a:lstStyle>
          <a:p>
            <a:pPr>
              <a:defRPr/>
            </a:pPr>
            <a:fld id="{053885F5-919D-4E5A-BDAF-38CD072D056E}" type="datetimeFigureOut">
              <a:rPr lang="pt-BR"/>
              <a:pPr>
                <a:defRPr/>
              </a:pPr>
              <a:t>10/08/2015</a:t>
            </a:fld>
            <a:endParaRPr lang="pt-BR"/>
          </a:p>
        </p:txBody>
      </p:sp>
      <p:sp>
        <p:nvSpPr>
          <p:cNvPr id="5" name="Footer Placeholder 4"/>
          <p:cNvSpPr>
            <a:spLocks noGrp="1"/>
          </p:cNvSpPr>
          <p:nvPr>
            <p:ph type="ftr" sz="quarter" idx="11"/>
          </p:nvPr>
        </p:nvSpPr>
        <p:spPr/>
        <p:txBody>
          <a:bodyPr/>
          <a:lstStyle>
            <a:lvl1pPr>
              <a:defRPr/>
            </a:lvl1pPr>
          </a:lstStyle>
          <a:p>
            <a:pPr>
              <a:defRPr/>
            </a:pPr>
            <a:endParaRPr lang="pt-BR"/>
          </a:p>
        </p:txBody>
      </p:sp>
      <p:sp>
        <p:nvSpPr>
          <p:cNvPr id="6" name="Slide Number Placeholder 5"/>
          <p:cNvSpPr>
            <a:spLocks noGrp="1"/>
          </p:cNvSpPr>
          <p:nvPr>
            <p:ph type="sldNum" sz="quarter" idx="12"/>
          </p:nvPr>
        </p:nvSpPr>
        <p:spPr/>
        <p:txBody>
          <a:bodyPr/>
          <a:lstStyle>
            <a:lvl1pPr>
              <a:defRPr/>
            </a:lvl1pPr>
          </a:lstStyle>
          <a:p>
            <a:fld id="{8D7EDCCF-C5C0-4E37-9695-388843F554AF}" type="slidenum">
              <a:rPr lang="pt-B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456559" y="8976132"/>
            <a:ext cx="31053881" cy="14976869"/>
          </a:xfrm>
        </p:spPr>
        <p:txBody>
          <a:bodyPr anchor="b"/>
          <a:lstStyle>
            <a:lvl1pPr>
              <a:defRPr sz="23600"/>
            </a:lvl1pPr>
          </a:lstStyle>
          <a:p>
            <a:r>
              <a:rPr lang="pt-BR" smtClean="0"/>
              <a:t>Clique para editar o estilo do título mestre</a:t>
            </a:r>
            <a:endParaRPr lang="en-US" dirty="0"/>
          </a:p>
        </p:txBody>
      </p:sp>
      <p:sp>
        <p:nvSpPr>
          <p:cNvPr id="3" name="Text Placeholder 2"/>
          <p:cNvSpPr>
            <a:spLocks noGrp="1"/>
          </p:cNvSpPr>
          <p:nvPr>
            <p:ph type="body" idx="1"/>
          </p:nvPr>
        </p:nvSpPr>
        <p:spPr>
          <a:xfrm>
            <a:off x="2456559" y="24094689"/>
            <a:ext cx="31053881" cy="7875982"/>
          </a:xfrm>
        </p:spPr>
        <p:txBody>
          <a:bodyPr/>
          <a:lstStyle>
            <a:lvl1pPr marL="0" indent="0">
              <a:buNone/>
              <a:defRPr sz="9400">
                <a:solidFill>
                  <a:schemeClr val="tx1"/>
                </a:solidFill>
              </a:defRPr>
            </a:lvl1pPr>
            <a:lvl2pPr marL="1800176" indent="0">
              <a:buNone/>
              <a:defRPr sz="7900">
                <a:solidFill>
                  <a:schemeClr val="tx1">
                    <a:tint val="75000"/>
                  </a:schemeClr>
                </a:solidFill>
              </a:defRPr>
            </a:lvl2pPr>
            <a:lvl3pPr marL="3600353" indent="0">
              <a:buNone/>
              <a:defRPr sz="7100">
                <a:solidFill>
                  <a:schemeClr val="tx1">
                    <a:tint val="75000"/>
                  </a:schemeClr>
                </a:solidFill>
              </a:defRPr>
            </a:lvl3pPr>
            <a:lvl4pPr marL="5400529" indent="0">
              <a:buNone/>
              <a:defRPr sz="6300">
                <a:solidFill>
                  <a:schemeClr val="tx1">
                    <a:tint val="75000"/>
                  </a:schemeClr>
                </a:solidFill>
              </a:defRPr>
            </a:lvl4pPr>
            <a:lvl5pPr marL="7200706" indent="0">
              <a:buNone/>
              <a:defRPr sz="6300">
                <a:solidFill>
                  <a:schemeClr val="tx1">
                    <a:tint val="75000"/>
                  </a:schemeClr>
                </a:solidFill>
              </a:defRPr>
            </a:lvl5pPr>
            <a:lvl6pPr marL="9000882" indent="0">
              <a:buNone/>
              <a:defRPr sz="6300">
                <a:solidFill>
                  <a:schemeClr val="tx1">
                    <a:tint val="75000"/>
                  </a:schemeClr>
                </a:solidFill>
              </a:defRPr>
            </a:lvl6pPr>
            <a:lvl7pPr marL="10801058" indent="0">
              <a:buNone/>
              <a:defRPr sz="6300">
                <a:solidFill>
                  <a:schemeClr val="tx1">
                    <a:tint val="75000"/>
                  </a:schemeClr>
                </a:solidFill>
              </a:defRPr>
            </a:lvl7pPr>
            <a:lvl8pPr marL="12601235" indent="0">
              <a:buNone/>
              <a:defRPr sz="6300">
                <a:solidFill>
                  <a:schemeClr val="tx1">
                    <a:tint val="75000"/>
                  </a:schemeClr>
                </a:solidFill>
              </a:defRPr>
            </a:lvl8pPr>
            <a:lvl9pPr marL="14401411" indent="0">
              <a:buNone/>
              <a:defRPr sz="6300">
                <a:solidFill>
                  <a:schemeClr val="tx1">
                    <a:tint val="75000"/>
                  </a:schemeClr>
                </a:solidFill>
              </a:defRPr>
            </a:lvl9pPr>
          </a:lstStyle>
          <a:p>
            <a:pPr lvl="0"/>
            <a:r>
              <a:rPr lang="pt-BR" smtClean="0"/>
              <a:t>Clique para editar os estilos do texto mestre</a:t>
            </a:r>
          </a:p>
        </p:txBody>
      </p:sp>
      <p:sp>
        <p:nvSpPr>
          <p:cNvPr id="4" name="Date Placeholder 3"/>
          <p:cNvSpPr>
            <a:spLocks noGrp="1"/>
          </p:cNvSpPr>
          <p:nvPr>
            <p:ph type="dt" sz="half" idx="10"/>
          </p:nvPr>
        </p:nvSpPr>
        <p:spPr/>
        <p:txBody>
          <a:bodyPr/>
          <a:lstStyle>
            <a:lvl1pPr>
              <a:defRPr/>
            </a:lvl1pPr>
          </a:lstStyle>
          <a:p>
            <a:pPr>
              <a:defRPr/>
            </a:pPr>
            <a:fld id="{28F6EB97-93CF-4C6A-A60F-819B4F82D4C7}" type="datetimeFigureOut">
              <a:rPr lang="pt-BR"/>
              <a:pPr>
                <a:defRPr/>
              </a:pPr>
              <a:t>10/08/2015</a:t>
            </a:fld>
            <a:endParaRPr lang="pt-BR"/>
          </a:p>
        </p:txBody>
      </p:sp>
      <p:sp>
        <p:nvSpPr>
          <p:cNvPr id="5" name="Footer Placeholder 4"/>
          <p:cNvSpPr>
            <a:spLocks noGrp="1"/>
          </p:cNvSpPr>
          <p:nvPr>
            <p:ph type="ftr" sz="quarter" idx="11"/>
          </p:nvPr>
        </p:nvSpPr>
        <p:spPr/>
        <p:txBody>
          <a:bodyPr/>
          <a:lstStyle>
            <a:lvl1pPr>
              <a:defRPr/>
            </a:lvl1pPr>
          </a:lstStyle>
          <a:p>
            <a:pPr>
              <a:defRPr/>
            </a:pPr>
            <a:endParaRPr lang="pt-BR"/>
          </a:p>
        </p:txBody>
      </p:sp>
      <p:sp>
        <p:nvSpPr>
          <p:cNvPr id="6" name="Slide Number Placeholder 5"/>
          <p:cNvSpPr>
            <a:spLocks noGrp="1"/>
          </p:cNvSpPr>
          <p:nvPr>
            <p:ph type="sldNum" sz="quarter" idx="12"/>
          </p:nvPr>
        </p:nvSpPr>
        <p:spPr/>
        <p:txBody>
          <a:bodyPr/>
          <a:lstStyle>
            <a:lvl1pPr>
              <a:defRPr/>
            </a:lvl1pPr>
          </a:lstStyle>
          <a:p>
            <a:fld id="{2B501750-EDB6-42BF-ADBA-57EAC0433C78}" type="slidenum">
              <a:rPr lang="pt-B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estilo do título mestre</a:t>
            </a:r>
            <a:endParaRPr lang="en-US" dirty="0"/>
          </a:p>
        </p:txBody>
      </p:sp>
      <p:sp>
        <p:nvSpPr>
          <p:cNvPr id="3" name="Content Placeholder 2"/>
          <p:cNvSpPr>
            <a:spLocks noGrp="1"/>
          </p:cNvSpPr>
          <p:nvPr>
            <p:ph sz="half" idx="1"/>
          </p:nvPr>
        </p:nvSpPr>
        <p:spPr>
          <a:xfrm>
            <a:off x="2475310" y="9584532"/>
            <a:ext cx="15301913" cy="22844524"/>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18227278" y="9584532"/>
            <a:ext cx="15301913" cy="22844524"/>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3"/>
          <p:cNvSpPr>
            <a:spLocks noGrp="1"/>
          </p:cNvSpPr>
          <p:nvPr>
            <p:ph type="dt" sz="half" idx="10"/>
          </p:nvPr>
        </p:nvSpPr>
        <p:spPr/>
        <p:txBody>
          <a:bodyPr/>
          <a:lstStyle>
            <a:lvl1pPr>
              <a:defRPr/>
            </a:lvl1pPr>
          </a:lstStyle>
          <a:p>
            <a:pPr>
              <a:defRPr/>
            </a:pPr>
            <a:fld id="{7963CE99-56D1-402F-A2E3-D22EBCE0B60E}" type="datetimeFigureOut">
              <a:rPr lang="pt-BR"/>
              <a:pPr>
                <a:defRPr/>
              </a:pPr>
              <a:t>10/08/2015</a:t>
            </a:fld>
            <a:endParaRPr lang="pt-BR"/>
          </a:p>
        </p:txBody>
      </p:sp>
      <p:sp>
        <p:nvSpPr>
          <p:cNvPr id="6" name="Footer Placeholder 4"/>
          <p:cNvSpPr>
            <a:spLocks noGrp="1"/>
          </p:cNvSpPr>
          <p:nvPr>
            <p:ph type="ftr" sz="quarter" idx="11"/>
          </p:nvPr>
        </p:nvSpPr>
        <p:spPr/>
        <p:txBody>
          <a:bodyPr/>
          <a:lstStyle>
            <a:lvl1pPr>
              <a:defRPr/>
            </a:lvl1pPr>
          </a:lstStyle>
          <a:p>
            <a:pPr>
              <a:defRPr/>
            </a:pPr>
            <a:endParaRPr lang="pt-BR"/>
          </a:p>
        </p:txBody>
      </p:sp>
      <p:sp>
        <p:nvSpPr>
          <p:cNvPr id="7" name="Slide Number Placeholder 5"/>
          <p:cNvSpPr>
            <a:spLocks noGrp="1"/>
          </p:cNvSpPr>
          <p:nvPr>
            <p:ph type="sldNum" sz="quarter" idx="12"/>
          </p:nvPr>
        </p:nvSpPr>
        <p:spPr/>
        <p:txBody>
          <a:bodyPr/>
          <a:lstStyle>
            <a:lvl1pPr>
              <a:defRPr/>
            </a:lvl1pPr>
          </a:lstStyle>
          <a:p>
            <a:fld id="{3BAE0C4C-F1B3-4D76-91A5-07F957419C2F}" type="slidenum">
              <a:rPr lang="pt-B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2479999" y="1916915"/>
            <a:ext cx="31053881" cy="6959205"/>
          </a:xfrm>
        </p:spPr>
        <p:txBody>
          <a:bodyPr/>
          <a:lstStyle/>
          <a:p>
            <a:r>
              <a:rPr lang="pt-BR" smtClean="0"/>
              <a:t>Clique para editar o estilo do título mestre</a:t>
            </a:r>
            <a:endParaRPr lang="en-US" dirty="0"/>
          </a:p>
        </p:txBody>
      </p:sp>
      <p:sp>
        <p:nvSpPr>
          <p:cNvPr id="3" name="Text Placeholder 2"/>
          <p:cNvSpPr>
            <a:spLocks noGrp="1"/>
          </p:cNvSpPr>
          <p:nvPr>
            <p:ph type="body" idx="1"/>
          </p:nvPr>
        </p:nvSpPr>
        <p:spPr>
          <a:xfrm>
            <a:off x="2480003" y="8826105"/>
            <a:ext cx="15231589" cy="4325538"/>
          </a:xfrm>
        </p:spPr>
        <p:txBody>
          <a:bodyPr anchor="b"/>
          <a:lstStyle>
            <a:lvl1pPr marL="0" indent="0">
              <a:buNone/>
              <a:defRPr sz="9400" b="1"/>
            </a:lvl1pPr>
            <a:lvl2pPr marL="1800176" indent="0">
              <a:buNone/>
              <a:defRPr sz="7900" b="1"/>
            </a:lvl2pPr>
            <a:lvl3pPr marL="3600353" indent="0">
              <a:buNone/>
              <a:defRPr sz="7100" b="1"/>
            </a:lvl3pPr>
            <a:lvl4pPr marL="5400529" indent="0">
              <a:buNone/>
              <a:defRPr sz="6300" b="1"/>
            </a:lvl4pPr>
            <a:lvl5pPr marL="7200706" indent="0">
              <a:buNone/>
              <a:defRPr sz="6300" b="1"/>
            </a:lvl5pPr>
            <a:lvl6pPr marL="9000882" indent="0">
              <a:buNone/>
              <a:defRPr sz="6300" b="1"/>
            </a:lvl6pPr>
            <a:lvl7pPr marL="10801058" indent="0">
              <a:buNone/>
              <a:defRPr sz="6300" b="1"/>
            </a:lvl7pPr>
            <a:lvl8pPr marL="12601235" indent="0">
              <a:buNone/>
              <a:defRPr sz="6300" b="1"/>
            </a:lvl8pPr>
            <a:lvl9pPr marL="14401411" indent="0">
              <a:buNone/>
              <a:defRPr sz="6300" b="1"/>
            </a:lvl9pPr>
          </a:lstStyle>
          <a:p>
            <a:pPr lvl="0"/>
            <a:r>
              <a:rPr lang="pt-BR" smtClean="0"/>
              <a:t>Clique para editar os estilos do texto mestre</a:t>
            </a:r>
          </a:p>
        </p:txBody>
      </p:sp>
      <p:sp>
        <p:nvSpPr>
          <p:cNvPr id="4" name="Content Placeholder 3"/>
          <p:cNvSpPr>
            <a:spLocks noGrp="1"/>
          </p:cNvSpPr>
          <p:nvPr>
            <p:ph sz="half" idx="2"/>
          </p:nvPr>
        </p:nvSpPr>
        <p:spPr>
          <a:xfrm>
            <a:off x="2480003" y="13151644"/>
            <a:ext cx="15231589" cy="19344087"/>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18227280" y="8826105"/>
            <a:ext cx="15306602" cy="4325538"/>
          </a:xfrm>
        </p:spPr>
        <p:txBody>
          <a:bodyPr anchor="b"/>
          <a:lstStyle>
            <a:lvl1pPr marL="0" indent="0">
              <a:buNone/>
              <a:defRPr sz="9400" b="1"/>
            </a:lvl1pPr>
            <a:lvl2pPr marL="1800176" indent="0">
              <a:buNone/>
              <a:defRPr sz="7900" b="1"/>
            </a:lvl2pPr>
            <a:lvl3pPr marL="3600353" indent="0">
              <a:buNone/>
              <a:defRPr sz="7100" b="1"/>
            </a:lvl3pPr>
            <a:lvl4pPr marL="5400529" indent="0">
              <a:buNone/>
              <a:defRPr sz="6300" b="1"/>
            </a:lvl4pPr>
            <a:lvl5pPr marL="7200706" indent="0">
              <a:buNone/>
              <a:defRPr sz="6300" b="1"/>
            </a:lvl5pPr>
            <a:lvl6pPr marL="9000882" indent="0">
              <a:buNone/>
              <a:defRPr sz="6300" b="1"/>
            </a:lvl6pPr>
            <a:lvl7pPr marL="10801058" indent="0">
              <a:buNone/>
              <a:defRPr sz="6300" b="1"/>
            </a:lvl7pPr>
            <a:lvl8pPr marL="12601235" indent="0">
              <a:buNone/>
              <a:defRPr sz="6300" b="1"/>
            </a:lvl8pPr>
            <a:lvl9pPr marL="14401411" indent="0">
              <a:buNone/>
              <a:defRPr sz="6300" b="1"/>
            </a:lvl9pPr>
          </a:lstStyle>
          <a:p>
            <a:pPr lvl="0"/>
            <a:r>
              <a:rPr lang="pt-BR" smtClean="0"/>
              <a:t>Clique para editar os estilos do texto mestre</a:t>
            </a:r>
          </a:p>
        </p:txBody>
      </p:sp>
      <p:sp>
        <p:nvSpPr>
          <p:cNvPr id="6" name="Content Placeholder 5"/>
          <p:cNvSpPr>
            <a:spLocks noGrp="1"/>
          </p:cNvSpPr>
          <p:nvPr>
            <p:ph sz="quarter" idx="4"/>
          </p:nvPr>
        </p:nvSpPr>
        <p:spPr>
          <a:xfrm>
            <a:off x="18227280" y="13151644"/>
            <a:ext cx="15306602" cy="19344087"/>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3"/>
          <p:cNvSpPr>
            <a:spLocks noGrp="1"/>
          </p:cNvSpPr>
          <p:nvPr>
            <p:ph type="dt" sz="half" idx="10"/>
          </p:nvPr>
        </p:nvSpPr>
        <p:spPr/>
        <p:txBody>
          <a:bodyPr/>
          <a:lstStyle>
            <a:lvl1pPr>
              <a:defRPr/>
            </a:lvl1pPr>
          </a:lstStyle>
          <a:p>
            <a:pPr>
              <a:defRPr/>
            </a:pPr>
            <a:fld id="{2D1045B7-839D-4F3B-BEFC-E7CF9B7E0A6A}" type="datetimeFigureOut">
              <a:rPr lang="pt-BR"/>
              <a:pPr>
                <a:defRPr/>
              </a:pPr>
              <a:t>10/08/2015</a:t>
            </a:fld>
            <a:endParaRPr lang="pt-BR"/>
          </a:p>
        </p:txBody>
      </p:sp>
      <p:sp>
        <p:nvSpPr>
          <p:cNvPr id="8" name="Footer Placeholder 4"/>
          <p:cNvSpPr>
            <a:spLocks noGrp="1"/>
          </p:cNvSpPr>
          <p:nvPr>
            <p:ph type="ftr" sz="quarter" idx="11"/>
          </p:nvPr>
        </p:nvSpPr>
        <p:spPr/>
        <p:txBody>
          <a:bodyPr/>
          <a:lstStyle>
            <a:lvl1pPr>
              <a:defRPr/>
            </a:lvl1pPr>
          </a:lstStyle>
          <a:p>
            <a:pPr>
              <a:defRPr/>
            </a:pPr>
            <a:endParaRPr lang="pt-BR"/>
          </a:p>
        </p:txBody>
      </p:sp>
      <p:sp>
        <p:nvSpPr>
          <p:cNvPr id="9" name="Slide Number Placeholder 5"/>
          <p:cNvSpPr>
            <a:spLocks noGrp="1"/>
          </p:cNvSpPr>
          <p:nvPr>
            <p:ph type="sldNum" sz="quarter" idx="12"/>
          </p:nvPr>
        </p:nvSpPr>
        <p:spPr/>
        <p:txBody>
          <a:bodyPr/>
          <a:lstStyle>
            <a:lvl1pPr>
              <a:defRPr/>
            </a:lvl1pPr>
          </a:lstStyle>
          <a:p>
            <a:fld id="{CA14B028-66B6-4798-97C5-1825CE8BF31E}" type="slidenum">
              <a:rPr lang="pt-B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estilo do título mestre</a:t>
            </a:r>
            <a:endParaRPr lang="en-US" dirty="0"/>
          </a:p>
        </p:txBody>
      </p:sp>
      <p:sp>
        <p:nvSpPr>
          <p:cNvPr id="3" name="Date Placeholder 3"/>
          <p:cNvSpPr>
            <a:spLocks noGrp="1"/>
          </p:cNvSpPr>
          <p:nvPr>
            <p:ph type="dt" sz="half" idx="10"/>
          </p:nvPr>
        </p:nvSpPr>
        <p:spPr/>
        <p:txBody>
          <a:bodyPr/>
          <a:lstStyle>
            <a:lvl1pPr>
              <a:defRPr/>
            </a:lvl1pPr>
          </a:lstStyle>
          <a:p>
            <a:pPr>
              <a:defRPr/>
            </a:pPr>
            <a:fld id="{55DC941B-C767-402D-8B6B-7D7C44143F79}" type="datetimeFigureOut">
              <a:rPr lang="pt-BR"/>
              <a:pPr>
                <a:defRPr/>
              </a:pPr>
              <a:t>10/08/2015</a:t>
            </a:fld>
            <a:endParaRPr lang="pt-BR"/>
          </a:p>
        </p:txBody>
      </p:sp>
      <p:sp>
        <p:nvSpPr>
          <p:cNvPr id="4" name="Footer Placeholder 4"/>
          <p:cNvSpPr>
            <a:spLocks noGrp="1"/>
          </p:cNvSpPr>
          <p:nvPr>
            <p:ph type="ftr" sz="quarter" idx="11"/>
          </p:nvPr>
        </p:nvSpPr>
        <p:spPr/>
        <p:txBody>
          <a:bodyPr/>
          <a:lstStyle>
            <a:lvl1pPr>
              <a:defRPr/>
            </a:lvl1pPr>
          </a:lstStyle>
          <a:p>
            <a:pPr>
              <a:defRPr/>
            </a:pPr>
            <a:endParaRPr lang="pt-BR"/>
          </a:p>
        </p:txBody>
      </p:sp>
      <p:sp>
        <p:nvSpPr>
          <p:cNvPr id="5" name="Slide Number Placeholder 5"/>
          <p:cNvSpPr>
            <a:spLocks noGrp="1"/>
          </p:cNvSpPr>
          <p:nvPr>
            <p:ph type="sldNum" sz="quarter" idx="12"/>
          </p:nvPr>
        </p:nvSpPr>
        <p:spPr/>
        <p:txBody>
          <a:bodyPr/>
          <a:lstStyle>
            <a:lvl1pPr>
              <a:defRPr/>
            </a:lvl1pPr>
          </a:lstStyle>
          <a:p>
            <a:fld id="{4E15A7CC-4297-4B2A-8481-DC4598F4AAAA}" type="slidenum">
              <a:rPr lang="pt-B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AF395BC-1E50-4908-AE0E-8F89EE731D4B}" type="datetimeFigureOut">
              <a:rPr lang="pt-BR"/>
              <a:pPr>
                <a:defRPr/>
              </a:pPr>
              <a:t>10/08/2015</a:t>
            </a:fld>
            <a:endParaRPr lang="pt-BR"/>
          </a:p>
        </p:txBody>
      </p:sp>
      <p:sp>
        <p:nvSpPr>
          <p:cNvPr id="3" name="Footer Placeholder 4"/>
          <p:cNvSpPr>
            <a:spLocks noGrp="1"/>
          </p:cNvSpPr>
          <p:nvPr>
            <p:ph type="ftr" sz="quarter" idx="11"/>
          </p:nvPr>
        </p:nvSpPr>
        <p:spPr/>
        <p:txBody>
          <a:bodyPr/>
          <a:lstStyle>
            <a:lvl1pPr>
              <a:defRPr/>
            </a:lvl1pPr>
          </a:lstStyle>
          <a:p>
            <a:pPr>
              <a:defRPr/>
            </a:pPr>
            <a:endParaRPr lang="pt-BR"/>
          </a:p>
        </p:txBody>
      </p:sp>
      <p:sp>
        <p:nvSpPr>
          <p:cNvPr id="4" name="Slide Number Placeholder 5"/>
          <p:cNvSpPr>
            <a:spLocks noGrp="1"/>
          </p:cNvSpPr>
          <p:nvPr>
            <p:ph type="sldNum" sz="quarter" idx="12"/>
          </p:nvPr>
        </p:nvSpPr>
        <p:spPr/>
        <p:txBody>
          <a:bodyPr/>
          <a:lstStyle>
            <a:lvl1pPr>
              <a:defRPr/>
            </a:lvl1pPr>
          </a:lstStyle>
          <a:p>
            <a:fld id="{D6525991-98E6-4B1B-A68A-FA7007E69DC2}" type="slidenum">
              <a:rPr lang="pt-B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479999" y="2400300"/>
            <a:ext cx="11612389" cy="8401050"/>
          </a:xfrm>
        </p:spPr>
        <p:txBody>
          <a:bodyPr anchor="b"/>
          <a:lstStyle>
            <a:lvl1pPr>
              <a:defRPr sz="12600"/>
            </a:lvl1pPr>
          </a:lstStyle>
          <a:p>
            <a:r>
              <a:rPr lang="pt-BR" smtClean="0"/>
              <a:t>Clique para editar o estilo do título mestre</a:t>
            </a:r>
            <a:endParaRPr lang="en-US" dirty="0"/>
          </a:p>
        </p:txBody>
      </p:sp>
      <p:sp>
        <p:nvSpPr>
          <p:cNvPr id="3" name="Content Placeholder 2"/>
          <p:cNvSpPr>
            <a:spLocks noGrp="1"/>
          </p:cNvSpPr>
          <p:nvPr>
            <p:ph idx="1"/>
          </p:nvPr>
        </p:nvSpPr>
        <p:spPr>
          <a:xfrm>
            <a:off x="15306603" y="5183990"/>
            <a:ext cx="18227278" cy="25586531"/>
          </a:xfrm>
        </p:spPr>
        <p:txBody>
          <a:bodyPr/>
          <a:lstStyle>
            <a:lvl1pPr>
              <a:defRPr sz="12600"/>
            </a:lvl1pPr>
            <a:lvl2pPr>
              <a:defRPr sz="11000"/>
            </a:lvl2pPr>
            <a:lvl3pPr>
              <a:defRPr sz="9400"/>
            </a:lvl3pPr>
            <a:lvl4pPr>
              <a:defRPr sz="7900"/>
            </a:lvl4pPr>
            <a:lvl5pPr>
              <a:defRPr sz="7900"/>
            </a:lvl5pPr>
            <a:lvl6pPr>
              <a:defRPr sz="7900"/>
            </a:lvl6pPr>
            <a:lvl7pPr>
              <a:defRPr sz="7900"/>
            </a:lvl7pPr>
            <a:lvl8pPr>
              <a:defRPr sz="7900"/>
            </a:lvl8pPr>
            <a:lvl9pPr>
              <a:defRPr sz="79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2479999" y="10801350"/>
            <a:ext cx="11612389" cy="20010837"/>
          </a:xfrm>
        </p:spPr>
        <p:txBody>
          <a:bodyPr/>
          <a:lstStyle>
            <a:lvl1pPr marL="0" indent="0">
              <a:buNone/>
              <a:defRPr sz="6300"/>
            </a:lvl1pPr>
            <a:lvl2pPr marL="1800176" indent="0">
              <a:buNone/>
              <a:defRPr sz="5500"/>
            </a:lvl2pPr>
            <a:lvl3pPr marL="3600353" indent="0">
              <a:buNone/>
              <a:defRPr sz="4700"/>
            </a:lvl3pPr>
            <a:lvl4pPr marL="5400529" indent="0">
              <a:buNone/>
              <a:defRPr sz="3900"/>
            </a:lvl4pPr>
            <a:lvl5pPr marL="7200706" indent="0">
              <a:buNone/>
              <a:defRPr sz="3900"/>
            </a:lvl5pPr>
            <a:lvl6pPr marL="9000882" indent="0">
              <a:buNone/>
              <a:defRPr sz="3900"/>
            </a:lvl6pPr>
            <a:lvl7pPr marL="10801058" indent="0">
              <a:buNone/>
              <a:defRPr sz="3900"/>
            </a:lvl7pPr>
            <a:lvl8pPr marL="12601235" indent="0">
              <a:buNone/>
              <a:defRPr sz="3900"/>
            </a:lvl8pPr>
            <a:lvl9pPr marL="14401411" indent="0">
              <a:buNone/>
              <a:defRPr sz="3900"/>
            </a:lvl9pPr>
          </a:lstStyle>
          <a:p>
            <a:pPr lvl="0"/>
            <a:r>
              <a:rPr lang="pt-BR" smtClean="0"/>
              <a:t>Clique para editar os estilos do texto mestre</a:t>
            </a:r>
          </a:p>
        </p:txBody>
      </p:sp>
      <p:sp>
        <p:nvSpPr>
          <p:cNvPr id="5" name="Date Placeholder 3"/>
          <p:cNvSpPr>
            <a:spLocks noGrp="1"/>
          </p:cNvSpPr>
          <p:nvPr>
            <p:ph type="dt" sz="half" idx="10"/>
          </p:nvPr>
        </p:nvSpPr>
        <p:spPr/>
        <p:txBody>
          <a:bodyPr/>
          <a:lstStyle>
            <a:lvl1pPr>
              <a:defRPr/>
            </a:lvl1pPr>
          </a:lstStyle>
          <a:p>
            <a:pPr>
              <a:defRPr/>
            </a:pPr>
            <a:fld id="{CE5BACDA-AE09-4D68-8A3C-81F6908354E7}" type="datetimeFigureOut">
              <a:rPr lang="pt-BR"/>
              <a:pPr>
                <a:defRPr/>
              </a:pPr>
              <a:t>10/08/2015</a:t>
            </a:fld>
            <a:endParaRPr lang="pt-BR"/>
          </a:p>
        </p:txBody>
      </p:sp>
      <p:sp>
        <p:nvSpPr>
          <p:cNvPr id="6" name="Footer Placeholder 4"/>
          <p:cNvSpPr>
            <a:spLocks noGrp="1"/>
          </p:cNvSpPr>
          <p:nvPr>
            <p:ph type="ftr" sz="quarter" idx="11"/>
          </p:nvPr>
        </p:nvSpPr>
        <p:spPr/>
        <p:txBody>
          <a:bodyPr/>
          <a:lstStyle>
            <a:lvl1pPr>
              <a:defRPr/>
            </a:lvl1pPr>
          </a:lstStyle>
          <a:p>
            <a:pPr>
              <a:defRPr/>
            </a:pPr>
            <a:endParaRPr lang="pt-BR"/>
          </a:p>
        </p:txBody>
      </p:sp>
      <p:sp>
        <p:nvSpPr>
          <p:cNvPr id="7" name="Slide Number Placeholder 5"/>
          <p:cNvSpPr>
            <a:spLocks noGrp="1"/>
          </p:cNvSpPr>
          <p:nvPr>
            <p:ph type="sldNum" sz="quarter" idx="12"/>
          </p:nvPr>
        </p:nvSpPr>
        <p:spPr/>
        <p:txBody>
          <a:bodyPr/>
          <a:lstStyle>
            <a:lvl1pPr>
              <a:defRPr/>
            </a:lvl1pPr>
          </a:lstStyle>
          <a:p>
            <a:fld id="{3BB58B45-C090-4274-93CE-98BCC5CF9331}" type="slidenum">
              <a:rPr lang="pt-B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479999" y="2400300"/>
            <a:ext cx="11612389" cy="8401050"/>
          </a:xfrm>
        </p:spPr>
        <p:txBody>
          <a:bodyPr anchor="b"/>
          <a:lstStyle>
            <a:lvl1pPr>
              <a:defRPr sz="12600"/>
            </a:lvl1pPr>
          </a:lstStyle>
          <a:p>
            <a:r>
              <a:rPr lang="pt-BR" smtClean="0"/>
              <a:t>Clique para editar o estilo do título mestre</a:t>
            </a:r>
            <a:endParaRPr lang="en-US" dirty="0"/>
          </a:p>
        </p:txBody>
      </p:sp>
      <p:sp>
        <p:nvSpPr>
          <p:cNvPr id="3" name="Picture Placeholder 2"/>
          <p:cNvSpPr>
            <a:spLocks noGrp="1" noChangeAspect="1"/>
          </p:cNvSpPr>
          <p:nvPr>
            <p:ph type="pic" idx="1"/>
          </p:nvPr>
        </p:nvSpPr>
        <p:spPr>
          <a:xfrm>
            <a:off x="15306603" y="5183990"/>
            <a:ext cx="18227278" cy="25586531"/>
          </a:xfrm>
        </p:spPr>
        <p:txBody>
          <a:bodyPr anchor="t"/>
          <a:lstStyle>
            <a:lvl1pPr marL="0" indent="0">
              <a:buNone/>
              <a:defRPr sz="12600"/>
            </a:lvl1pPr>
            <a:lvl2pPr marL="1800176" indent="0">
              <a:buNone/>
              <a:defRPr sz="11000"/>
            </a:lvl2pPr>
            <a:lvl3pPr marL="3600353" indent="0">
              <a:buNone/>
              <a:defRPr sz="9400"/>
            </a:lvl3pPr>
            <a:lvl4pPr marL="5400529" indent="0">
              <a:buNone/>
              <a:defRPr sz="7900"/>
            </a:lvl4pPr>
            <a:lvl5pPr marL="7200706" indent="0">
              <a:buNone/>
              <a:defRPr sz="7900"/>
            </a:lvl5pPr>
            <a:lvl6pPr marL="9000882" indent="0">
              <a:buNone/>
              <a:defRPr sz="7900"/>
            </a:lvl6pPr>
            <a:lvl7pPr marL="10801058" indent="0">
              <a:buNone/>
              <a:defRPr sz="7900"/>
            </a:lvl7pPr>
            <a:lvl8pPr marL="12601235" indent="0">
              <a:buNone/>
              <a:defRPr sz="7900"/>
            </a:lvl8pPr>
            <a:lvl9pPr marL="14401411" indent="0">
              <a:buNone/>
              <a:defRPr sz="7900"/>
            </a:lvl9pPr>
          </a:lstStyle>
          <a:p>
            <a:pPr lvl="0"/>
            <a:r>
              <a:rPr lang="pt-BR" noProof="0" smtClean="0"/>
              <a:t>Clique no ícone para adicionar uma imagem</a:t>
            </a:r>
            <a:endParaRPr lang="en-US" noProof="0" dirty="0"/>
          </a:p>
        </p:txBody>
      </p:sp>
      <p:sp>
        <p:nvSpPr>
          <p:cNvPr id="4" name="Text Placeholder 3"/>
          <p:cNvSpPr>
            <a:spLocks noGrp="1"/>
          </p:cNvSpPr>
          <p:nvPr>
            <p:ph type="body" sz="half" idx="2"/>
          </p:nvPr>
        </p:nvSpPr>
        <p:spPr>
          <a:xfrm>
            <a:off x="2479999" y="10801350"/>
            <a:ext cx="11612389" cy="20010837"/>
          </a:xfrm>
        </p:spPr>
        <p:txBody>
          <a:bodyPr/>
          <a:lstStyle>
            <a:lvl1pPr marL="0" indent="0">
              <a:buNone/>
              <a:defRPr sz="6300"/>
            </a:lvl1pPr>
            <a:lvl2pPr marL="1800176" indent="0">
              <a:buNone/>
              <a:defRPr sz="5500"/>
            </a:lvl2pPr>
            <a:lvl3pPr marL="3600353" indent="0">
              <a:buNone/>
              <a:defRPr sz="4700"/>
            </a:lvl3pPr>
            <a:lvl4pPr marL="5400529" indent="0">
              <a:buNone/>
              <a:defRPr sz="3900"/>
            </a:lvl4pPr>
            <a:lvl5pPr marL="7200706" indent="0">
              <a:buNone/>
              <a:defRPr sz="3900"/>
            </a:lvl5pPr>
            <a:lvl6pPr marL="9000882" indent="0">
              <a:buNone/>
              <a:defRPr sz="3900"/>
            </a:lvl6pPr>
            <a:lvl7pPr marL="10801058" indent="0">
              <a:buNone/>
              <a:defRPr sz="3900"/>
            </a:lvl7pPr>
            <a:lvl8pPr marL="12601235" indent="0">
              <a:buNone/>
              <a:defRPr sz="3900"/>
            </a:lvl8pPr>
            <a:lvl9pPr marL="14401411" indent="0">
              <a:buNone/>
              <a:defRPr sz="3900"/>
            </a:lvl9pPr>
          </a:lstStyle>
          <a:p>
            <a:pPr lvl="0"/>
            <a:r>
              <a:rPr lang="pt-BR" smtClean="0"/>
              <a:t>Clique para editar os estilos do texto mestre</a:t>
            </a:r>
          </a:p>
        </p:txBody>
      </p:sp>
      <p:sp>
        <p:nvSpPr>
          <p:cNvPr id="5" name="Date Placeholder 3"/>
          <p:cNvSpPr>
            <a:spLocks noGrp="1"/>
          </p:cNvSpPr>
          <p:nvPr>
            <p:ph type="dt" sz="half" idx="10"/>
          </p:nvPr>
        </p:nvSpPr>
        <p:spPr/>
        <p:txBody>
          <a:bodyPr/>
          <a:lstStyle>
            <a:lvl1pPr>
              <a:defRPr/>
            </a:lvl1pPr>
          </a:lstStyle>
          <a:p>
            <a:pPr>
              <a:defRPr/>
            </a:pPr>
            <a:fld id="{311CF816-2324-4813-BA2F-6E88BBB6F15B}" type="datetimeFigureOut">
              <a:rPr lang="pt-BR"/>
              <a:pPr>
                <a:defRPr/>
              </a:pPr>
              <a:t>10/08/2015</a:t>
            </a:fld>
            <a:endParaRPr lang="pt-BR"/>
          </a:p>
        </p:txBody>
      </p:sp>
      <p:sp>
        <p:nvSpPr>
          <p:cNvPr id="6" name="Footer Placeholder 4"/>
          <p:cNvSpPr>
            <a:spLocks noGrp="1"/>
          </p:cNvSpPr>
          <p:nvPr>
            <p:ph type="ftr" sz="quarter" idx="11"/>
          </p:nvPr>
        </p:nvSpPr>
        <p:spPr/>
        <p:txBody>
          <a:bodyPr/>
          <a:lstStyle>
            <a:lvl1pPr>
              <a:defRPr/>
            </a:lvl1pPr>
          </a:lstStyle>
          <a:p>
            <a:pPr>
              <a:defRPr/>
            </a:pPr>
            <a:endParaRPr lang="pt-BR"/>
          </a:p>
        </p:txBody>
      </p:sp>
      <p:sp>
        <p:nvSpPr>
          <p:cNvPr id="7" name="Slide Number Placeholder 5"/>
          <p:cNvSpPr>
            <a:spLocks noGrp="1"/>
          </p:cNvSpPr>
          <p:nvPr>
            <p:ph type="sldNum" sz="quarter" idx="12"/>
          </p:nvPr>
        </p:nvSpPr>
        <p:spPr/>
        <p:txBody>
          <a:bodyPr/>
          <a:lstStyle>
            <a:lvl1pPr>
              <a:defRPr/>
            </a:lvl1pPr>
          </a:lstStyle>
          <a:p>
            <a:fld id="{3B05E7EC-ABF7-4859-B2F9-69B520BD0B83}" type="slidenum">
              <a:rPr lang="pt-B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75241" y="1916366"/>
            <a:ext cx="31054019" cy="6960521"/>
          </a:xfrm>
          <a:prstGeom prst="rect">
            <a:avLst/>
          </a:prstGeom>
        </p:spPr>
        <p:txBody>
          <a:bodyPr vert="horz" lIns="91449" tIns="45725" rIns="91449" bIns="45725" rtlCol="0" anchor="ctr">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2475241" y="9585006"/>
            <a:ext cx="31054019" cy="22843971"/>
          </a:xfrm>
          <a:prstGeom prst="rect">
            <a:avLst/>
          </a:prstGeom>
        </p:spPr>
        <p:txBody>
          <a:bodyPr vert="horz" lIns="91449" tIns="45725" rIns="91449" bIns="45725"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2475241" y="33370488"/>
            <a:ext cx="8100496" cy="1917954"/>
          </a:xfrm>
          <a:prstGeom prst="rect">
            <a:avLst/>
          </a:prstGeom>
        </p:spPr>
        <p:txBody>
          <a:bodyPr vert="horz" lIns="91449" tIns="45725" rIns="91449" bIns="45725" rtlCol="0" anchor="ctr"/>
          <a:lstStyle>
            <a:lvl1pPr algn="l" defTabSz="3456321" eaLnBrk="1" fontAlgn="auto" hangingPunct="1">
              <a:spcBef>
                <a:spcPts val="0"/>
              </a:spcBef>
              <a:spcAft>
                <a:spcPts val="0"/>
              </a:spcAft>
              <a:defRPr sz="4700" smtClean="0">
                <a:solidFill>
                  <a:schemeClr val="tx1">
                    <a:tint val="75000"/>
                  </a:schemeClr>
                </a:solidFill>
                <a:latin typeface="+mn-lt"/>
              </a:defRPr>
            </a:lvl1pPr>
          </a:lstStyle>
          <a:p>
            <a:pPr>
              <a:defRPr/>
            </a:pPr>
            <a:fld id="{4AAA21D7-2122-49AE-AA24-3C65919AD985}" type="datetimeFigureOut">
              <a:rPr lang="pt-BR"/>
              <a:pPr>
                <a:defRPr/>
              </a:pPr>
              <a:t>10/08/2015</a:t>
            </a:fld>
            <a:endParaRPr lang="pt-BR"/>
          </a:p>
        </p:txBody>
      </p:sp>
      <p:sp>
        <p:nvSpPr>
          <p:cNvPr id="5" name="Footer Placeholder 4"/>
          <p:cNvSpPr>
            <a:spLocks noGrp="1"/>
          </p:cNvSpPr>
          <p:nvPr>
            <p:ph type="ftr" sz="quarter" idx="3"/>
          </p:nvPr>
        </p:nvSpPr>
        <p:spPr>
          <a:xfrm>
            <a:off x="11926878" y="33370488"/>
            <a:ext cx="12150745" cy="1917954"/>
          </a:xfrm>
          <a:prstGeom prst="rect">
            <a:avLst/>
          </a:prstGeom>
        </p:spPr>
        <p:txBody>
          <a:bodyPr vert="horz" lIns="91449" tIns="45725" rIns="91449" bIns="45725" rtlCol="0" anchor="ctr"/>
          <a:lstStyle>
            <a:lvl1pPr algn="ctr" defTabSz="3456321" eaLnBrk="1" fontAlgn="auto" hangingPunct="1">
              <a:spcBef>
                <a:spcPts val="0"/>
              </a:spcBef>
              <a:spcAft>
                <a:spcPts val="0"/>
              </a:spcAft>
              <a:defRPr sz="4700">
                <a:solidFill>
                  <a:schemeClr val="tx1">
                    <a:tint val="75000"/>
                  </a:schemeClr>
                </a:solidFill>
                <a:latin typeface="+mn-lt"/>
              </a:defRPr>
            </a:lvl1pPr>
          </a:lstStyle>
          <a:p>
            <a:pPr>
              <a:defRPr/>
            </a:pPr>
            <a:endParaRPr lang="pt-BR"/>
          </a:p>
        </p:txBody>
      </p:sp>
      <p:sp>
        <p:nvSpPr>
          <p:cNvPr id="6" name="Slide Number Placeholder 5"/>
          <p:cNvSpPr>
            <a:spLocks noGrp="1"/>
          </p:cNvSpPr>
          <p:nvPr>
            <p:ph type="sldNum" sz="quarter" idx="4"/>
          </p:nvPr>
        </p:nvSpPr>
        <p:spPr>
          <a:xfrm>
            <a:off x="25428764" y="33370488"/>
            <a:ext cx="8100496" cy="1917954"/>
          </a:xfrm>
          <a:prstGeom prst="rect">
            <a:avLst/>
          </a:prstGeom>
        </p:spPr>
        <p:txBody>
          <a:bodyPr vert="horz" wrap="square" lIns="91449" tIns="45725" rIns="91449" bIns="45725" numCol="1" anchor="ctr" anchorCtr="0" compatLnSpc="1">
            <a:prstTxWarp prst="textNoShape">
              <a:avLst/>
            </a:prstTxWarp>
          </a:bodyPr>
          <a:lstStyle>
            <a:lvl1pPr algn="r" eaLnBrk="1" hangingPunct="1">
              <a:defRPr sz="4700">
                <a:solidFill>
                  <a:srgbClr val="898989"/>
                </a:solidFill>
              </a:defRPr>
            </a:lvl1pPr>
          </a:lstStyle>
          <a:p>
            <a:fld id="{B2E9D742-A93A-4FDC-996A-D6BB246DFA25}" type="slidenum">
              <a:rPr lang="pt-BR"/>
              <a:pPr/>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599223" rtl="0" eaLnBrk="1" fontAlgn="base" hangingPunct="1">
        <a:lnSpc>
          <a:spcPct val="90000"/>
        </a:lnSpc>
        <a:spcBef>
          <a:spcPct val="0"/>
        </a:spcBef>
        <a:spcAft>
          <a:spcPct val="0"/>
        </a:spcAft>
        <a:defRPr sz="17300" kern="1200">
          <a:solidFill>
            <a:schemeClr val="tx1"/>
          </a:solidFill>
          <a:latin typeface="+mj-lt"/>
          <a:ea typeface="+mj-ea"/>
          <a:cs typeface="+mj-cs"/>
        </a:defRPr>
      </a:lvl1pPr>
      <a:lvl2pPr algn="l" defTabSz="3599223" rtl="0" eaLnBrk="1" fontAlgn="base" hangingPunct="1">
        <a:lnSpc>
          <a:spcPct val="90000"/>
        </a:lnSpc>
        <a:spcBef>
          <a:spcPct val="0"/>
        </a:spcBef>
        <a:spcAft>
          <a:spcPct val="0"/>
        </a:spcAft>
        <a:defRPr sz="17300">
          <a:solidFill>
            <a:schemeClr val="tx1"/>
          </a:solidFill>
          <a:latin typeface="Calibri Light" pitchFamily="34" charset="0"/>
        </a:defRPr>
      </a:lvl2pPr>
      <a:lvl3pPr algn="l" defTabSz="3599223" rtl="0" eaLnBrk="1" fontAlgn="base" hangingPunct="1">
        <a:lnSpc>
          <a:spcPct val="90000"/>
        </a:lnSpc>
        <a:spcBef>
          <a:spcPct val="0"/>
        </a:spcBef>
        <a:spcAft>
          <a:spcPct val="0"/>
        </a:spcAft>
        <a:defRPr sz="17300">
          <a:solidFill>
            <a:schemeClr val="tx1"/>
          </a:solidFill>
          <a:latin typeface="Calibri Light" pitchFamily="34" charset="0"/>
        </a:defRPr>
      </a:lvl3pPr>
      <a:lvl4pPr algn="l" defTabSz="3599223" rtl="0" eaLnBrk="1" fontAlgn="base" hangingPunct="1">
        <a:lnSpc>
          <a:spcPct val="90000"/>
        </a:lnSpc>
        <a:spcBef>
          <a:spcPct val="0"/>
        </a:spcBef>
        <a:spcAft>
          <a:spcPct val="0"/>
        </a:spcAft>
        <a:defRPr sz="17300">
          <a:solidFill>
            <a:schemeClr val="tx1"/>
          </a:solidFill>
          <a:latin typeface="Calibri Light" pitchFamily="34" charset="0"/>
        </a:defRPr>
      </a:lvl4pPr>
      <a:lvl5pPr algn="l" defTabSz="3599223" rtl="0" eaLnBrk="1" fontAlgn="base" hangingPunct="1">
        <a:lnSpc>
          <a:spcPct val="90000"/>
        </a:lnSpc>
        <a:spcBef>
          <a:spcPct val="0"/>
        </a:spcBef>
        <a:spcAft>
          <a:spcPct val="0"/>
        </a:spcAft>
        <a:defRPr sz="17300">
          <a:solidFill>
            <a:schemeClr val="tx1"/>
          </a:solidFill>
          <a:latin typeface="Calibri Light" pitchFamily="34" charset="0"/>
        </a:defRPr>
      </a:lvl5pPr>
      <a:lvl6pPr marL="457246" algn="l" defTabSz="3599223" rtl="0" eaLnBrk="1" fontAlgn="base" hangingPunct="1">
        <a:lnSpc>
          <a:spcPct val="90000"/>
        </a:lnSpc>
        <a:spcBef>
          <a:spcPct val="0"/>
        </a:spcBef>
        <a:spcAft>
          <a:spcPct val="0"/>
        </a:spcAft>
        <a:defRPr sz="17300">
          <a:solidFill>
            <a:schemeClr val="tx1"/>
          </a:solidFill>
          <a:latin typeface="Calibri Light" pitchFamily="34" charset="0"/>
        </a:defRPr>
      </a:lvl6pPr>
      <a:lvl7pPr marL="914491" algn="l" defTabSz="3599223" rtl="0" eaLnBrk="1" fontAlgn="base" hangingPunct="1">
        <a:lnSpc>
          <a:spcPct val="90000"/>
        </a:lnSpc>
        <a:spcBef>
          <a:spcPct val="0"/>
        </a:spcBef>
        <a:spcAft>
          <a:spcPct val="0"/>
        </a:spcAft>
        <a:defRPr sz="17300">
          <a:solidFill>
            <a:schemeClr val="tx1"/>
          </a:solidFill>
          <a:latin typeface="Calibri Light" pitchFamily="34" charset="0"/>
        </a:defRPr>
      </a:lvl7pPr>
      <a:lvl8pPr marL="1371737" algn="l" defTabSz="3599223" rtl="0" eaLnBrk="1" fontAlgn="base" hangingPunct="1">
        <a:lnSpc>
          <a:spcPct val="90000"/>
        </a:lnSpc>
        <a:spcBef>
          <a:spcPct val="0"/>
        </a:spcBef>
        <a:spcAft>
          <a:spcPct val="0"/>
        </a:spcAft>
        <a:defRPr sz="17300">
          <a:solidFill>
            <a:schemeClr val="tx1"/>
          </a:solidFill>
          <a:latin typeface="Calibri Light" pitchFamily="34" charset="0"/>
        </a:defRPr>
      </a:lvl8pPr>
      <a:lvl9pPr marL="1828983" algn="l" defTabSz="3599223" rtl="0" eaLnBrk="1" fontAlgn="base" hangingPunct="1">
        <a:lnSpc>
          <a:spcPct val="90000"/>
        </a:lnSpc>
        <a:spcBef>
          <a:spcPct val="0"/>
        </a:spcBef>
        <a:spcAft>
          <a:spcPct val="0"/>
        </a:spcAft>
        <a:defRPr sz="17300">
          <a:solidFill>
            <a:schemeClr val="tx1"/>
          </a:solidFill>
          <a:latin typeface="Calibri Light" pitchFamily="34" charset="0"/>
        </a:defRPr>
      </a:lvl9pPr>
    </p:titleStyle>
    <p:bodyStyle>
      <a:lvl1pPr marL="898615" indent="-898615" algn="l" defTabSz="3599223" rtl="0" eaLnBrk="1" fontAlgn="base" hangingPunct="1">
        <a:lnSpc>
          <a:spcPct val="90000"/>
        </a:lnSpc>
        <a:spcBef>
          <a:spcPts val="3938"/>
        </a:spcBef>
        <a:spcAft>
          <a:spcPct val="0"/>
        </a:spcAft>
        <a:buFont typeface="Arial" charset="0"/>
        <a:buChar char="•"/>
        <a:defRPr sz="11000" kern="1200">
          <a:solidFill>
            <a:schemeClr val="tx1"/>
          </a:solidFill>
          <a:latin typeface="+mn-lt"/>
          <a:ea typeface="+mn-ea"/>
          <a:cs typeface="+mn-cs"/>
        </a:defRPr>
      </a:lvl1pPr>
      <a:lvl2pPr marL="2699020" indent="-898615" algn="l" defTabSz="3599223" rtl="0" eaLnBrk="1" fontAlgn="base" hangingPunct="1">
        <a:lnSpc>
          <a:spcPct val="90000"/>
        </a:lnSpc>
        <a:spcBef>
          <a:spcPts val="1963"/>
        </a:spcBef>
        <a:spcAft>
          <a:spcPct val="0"/>
        </a:spcAft>
        <a:buFont typeface="Arial" charset="0"/>
        <a:buChar char="•"/>
        <a:defRPr sz="9400" kern="1200">
          <a:solidFill>
            <a:schemeClr val="tx1"/>
          </a:solidFill>
          <a:latin typeface="+mn-lt"/>
          <a:ea typeface="+mn-ea"/>
          <a:cs typeface="+mn-cs"/>
        </a:defRPr>
      </a:lvl2pPr>
      <a:lvl3pPr marL="4499425" indent="-898615" algn="l" defTabSz="3599223" rtl="0" eaLnBrk="1" fontAlgn="base" hangingPunct="1">
        <a:lnSpc>
          <a:spcPct val="90000"/>
        </a:lnSpc>
        <a:spcBef>
          <a:spcPts val="1963"/>
        </a:spcBef>
        <a:spcAft>
          <a:spcPct val="0"/>
        </a:spcAft>
        <a:buFont typeface="Arial" charset="0"/>
        <a:buChar char="•"/>
        <a:defRPr sz="7800" kern="1200">
          <a:solidFill>
            <a:schemeClr val="tx1"/>
          </a:solidFill>
          <a:latin typeface="+mn-lt"/>
          <a:ea typeface="+mn-ea"/>
          <a:cs typeface="+mn-cs"/>
        </a:defRPr>
      </a:lvl3pPr>
      <a:lvl4pPr marL="6299830" indent="-898615" algn="l" defTabSz="3599223" rtl="0" eaLnBrk="1" fontAlgn="base" hangingPunct="1">
        <a:lnSpc>
          <a:spcPct val="90000"/>
        </a:lnSpc>
        <a:spcBef>
          <a:spcPts val="1963"/>
        </a:spcBef>
        <a:spcAft>
          <a:spcPct val="0"/>
        </a:spcAft>
        <a:buFont typeface="Arial" charset="0"/>
        <a:buChar char="•"/>
        <a:defRPr sz="7000" kern="1200">
          <a:solidFill>
            <a:schemeClr val="tx1"/>
          </a:solidFill>
          <a:latin typeface="+mn-lt"/>
          <a:ea typeface="+mn-ea"/>
          <a:cs typeface="+mn-cs"/>
        </a:defRPr>
      </a:lvl4pPr>
      <a:lvl5pPr marL="8100235" indent="-898615" algn="l" defTabSz="3599223" rtl="0" eaLnBrk="1" fontAlgn="base" hangingPunct="1">
        <a:lnSpc>
          <a:spcPct val="90000"/>
        </a:lnSpc>
        <a:spcBef>
          <a:spcPts val="1963"/>
        </a:spcBef>
        <a:spcAft>
          <a:spcPct val="0"/>
        </a:spcAft>
        <a:buFont typeface="Arial" charset="0"/>
        <a:buChar char="•"/>
        <a:defRPr sz="7000" kern="1200">
          <a:solidFill>
            <a:schemeClr val="tx1"/>
          </a:solidFill>
          <a:latin typeface="+mn-lt"/>
          <a:ea typeface="+mn-ea"/>
          <a:cs typeface="+mn-cs"/>
        </a:defRPr>
      </a:lvl5pPr>
      <a:lvl6pPr marL="9900970" indent="-900088" algn="l" defTabSz="3600353" rtl="0" eaLnBrk="1" latinLnBrk="0" hangingPunct="1">
        <a:lnSpc>
          <a:spcPct val="90000"/>
        </a:lnSpc>
        <a:spcBef>
          <a:spcPts val="1968"/>
        </a:spcBef>
        <a:buFont typeface="Arial" panose="020B0604020202020204" pitchFamily="34" charset="0"/>
        <a:buChar char="•"/>
        <a:defRPr sz="7100" kern="1200">
          <a:solidFill>
            <a:schemeClr val="tx1"/>
          </a:solidFill>
          <a:latin typeface="+mn-lt"/>
          <a:ea typeface="+mn-ea"/>
          <a:cs typeface="+mn-cs"/>
        </a:defRPr>
      </a:lvl6pPr>
      <a:lvl7pPr marL="11701147" indent="-900088" algn="l" defTabSz="3600353" rtl="0" eaLnBrk="1" latinLnBrk="0" hangingPunct="1">
        <a:lnSpc>
          <a:spcPct val="90000"/>
        </a:lnSpc>
        <a:spcBef>
          <a:spcPts val="1968"/>
        </a:spcBef>
        <a:buFont typeface="Arial" panose="020B0604020202020204" pitchFamily="34" charset="0"/>
        <a:buChar char="•"/>
        <a:defRPr sz="7100" kern="1200">
          <a:solidFill>
            <a:schemeClr val="tx1"/>
          </a:solidFill>
          <a:latin typeface="+mn-lt"/>
          <a:ea typeface="+mn-ea"/>
          <a:cs typeface="+mn-cs"/>
        </a:defRPr>
      </a:lvl7pPr>
      <a:lvl8pPr marL="13501323" indent="-900088" algn="l" defTabSz="3600353" rtl="0" eaLnBrk="1" latinLnBrk="0" hangingPunct="1">
        <a:lnSpc>
          <a:spcPct val="90000"/>
        </a:lnSpc>
        <a:spcBef>
          <a:spcPts val="1968"/>
        </a:spcBef>
        <a:buFont typeface="Arial" panose="020B0604020202020204" pitchFamily="34" charset="0"/>
        <a:buChar char="•"/>
        <a:defRPr sz="7100" kern="1200">
          <a:solidFill>
            <a:schemeClr val="tx1"/>
          </a:solidFill>
          <a:latin typeface="+mn-lt"/>
          <a:ea typeface="+mn-ea"/>
          <a:cs typeface="+mn-cs"/>
        </a:defRPr>
      </a:lvl8pPr>
      <a:lvl9pPr marL="15301499" indent="-900088" algn="l" defTabSz="3600353" rtl="0" eaLnBrk="1" latinLnBrk="0" hangingPunct="1">
        <a:lnSpc>
          <a:spcPct val="90000"/>
        </a:lnSpc>
        <a:spcBef>
          <a:spcPts val="1968"/>
        </a:spcBef>
        <a:buFont typeface="Arial" panose="020B0604020202020204" pitchFamily="34" charset="0"/>
        <a:buChar char="•"/>
        <a:defRPr sz="7100" kern="1200">
          <a:solidFill>
            <a:schemeClr val="tx1"/>
          </a:solidFill>
          <a:latin typeface="+mn-lt"/>
          <a:ea typeface="+mn-ea"/>
          <a:cs typeface="+mn-cs"/>
        </a:defRPr>
      </a:lvl9pPr>
    </p:bodyStyle>
    <p:otherStyle>
      <a:defPPr>
        <a:defRPr lang="en-US"/>
      </a:defPPr>
      <a:lvl1pPr marL="0" algn="l" defTabSz="3600353" rtl="0" eaLnBrk="1" latinLnBrk="0" hangingPunct="1">
        <a:defRPr sz="7100" kern="1200">
          <a:solidFill>
            <a:schemeClr val="tx1"/>
          </a:solidFill>
          <a:latin typeface="+mn-lt"/>
          <a:ea typeface="+mn-ea"/>
          <a:cs typeface="+mn-cs"/>
        </a:defRPr>
      </a:lvl1pPr>
      <a:lvl2pPr marL="1800176" algn="l" defTabSz="3600353" rtl="0" eaLnBrk="1" latinLnBrk="0" hangingPunct="1">
        <a:defRPr sz="7100" kern="1200">
          <a:solidFill>
            <a:schemeClr val="tx1"/>
          </a:solidFill>
          <a:latin typeface="+mn-lt"/>
          <a:ea typeface="+mn-ea"/>
          <a:cs typeface="+mn-cs"/>
        </a:defRPr>
      </a:lvl2pPr>
      <a:lvl3pPr marL="3600353" algn="l" defTabSz="3600353" rtl="0" eaLnBrk="1" latinLnBrk="0" hangingPunct="1">
        <a:defRPr sz="7100" kern="1200">
          <a:solidFill>
            <a:schemeClr val="tx1"/>
          </a:solidFill>
          <a:latin typeface="+mn-lt"/>
          <a:ea typeface="+mn-ea"/>
          <a:cs typeface="+mn-cs"/>
        </a:defRPr>
      </a:lvl3pPr>
      <a:lvl4pPr marL="5400529" algn="l" defTabSz="3600353" rtl="0" eaLnBrk="1" latinLnBrk="0" hangingPunct="1">
        <a:defRPr sz="7100" kern="1200">
          <a:solidFill>
            <a:schemeClr val="tx1"/>
          </a:solidFill>
          <a:latin typeface="+mn-lt"/>
          <a:ea typeface="+mn-ea"/>
          <a:cs typeface="+mn-cs"/>
        </a:defRPr>
      </a:lvl4pPr>
      <a:lvl5pPr marL="7200706" algn="l" defTabSz="3600353" rtl="0" eaLnBrk="1" latinLnBrk="0" hangingPunct="1">
        <a:defRPr sz="7100" kern="1200">
          <a:solidFill>
            <a:schemeClr val="tx1"/>
          </a:solidFill>
          <a:latin typeface="+mn-lt"/>
          <a:ea typeface="+mn-ea"/>
          <a:cs typeface="+mn-cs"/>
        </a:defRPr>
      </a:lvl5pPr>
      <a:lvl6pPr marL="9000882" algn="l" defTabSz="3600353" rtl="0" eaLnBrk="1" latinLnBrk="0" hangingPunct="1">
        <a:defRPr sz="7100" kern="1200">
          <a:solidFill>
            <a:schemeClr val="tx1"/>
          </a:solidFill>
          <a:latin typeface="+mn-lt"/>
          <a:ea typeface="+mn-ea"/>
          <a:cs typeface="+mn-cs"/>
        </a:defRPr>
      </a:lvl6pPr>
      <a:lvl7pPr marL="10801058" algn="l" defTabSz="3600353" rtl="0" eaLnBrk="1" latinLnBrk="0" hangingPunct="1">
        <a:defRPr sz="7100" kern="1200">
          <a:solidFill>
            <a:schemeClr val="tx1"/>
          </a:solidFill>
          <a:latin typeface="+mn-lt"/>
          <a:ea typeface="+mn-ea"/>
          <a:cs typeface="+mn-cs"/>
        </a:defRPr>
      </a:lvl7pPr>
      <a:lvl8pPr marL="12601235" algn="l" defTabSz="3600353" rtl="0" eaLnBrk="1" latinLnBrk="0" hangingPunct="1">
        <a:defRPr sz="7100" kern="1200">
          <a:solidFill>
            <a:schemeClr val="tx1"/>
          </a:solidFill>
          <a:latin typeface="+mn-lt"/>
          <a:ea typeface="+mn-ea"/>
          <a:cs typeface="+mn-cs"/>
        </a:defRPr>
      </a:lvl8pPr>
      <a:lvl9pPr marL="14401411" algn="l" defTabSz="3600353" rtl="0" eaLnBrk="1" latinLnBrk="0" hangingPunct="1">
        <a:defRPr sz="7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ângulo 10"/>
          <p:cNvSpPr/>
          <p:nvPr/>
        </p:nvSpPr>
        <p:spPr>
          <a:xfrm>
            <a:off x="12661988" y="7520983"/>
            <a:ext cx="10693226" cy="169726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9" tIns="45725" rIns="91449" bIns="45725" anchor="ctr"/>
          <a:lstStyle/>
          <a:p>
            <a:pPr algn="ctr" defTabSz="3456321" eaLnBrk="1" fontAlgn="auto" hangingPunct="1">
              <a:spcBef>
                <a:spcPts val="0"/>
              </a:spcBef>
              <a:spcAft>
                <a:spcPts val="0"/>
              </a:spcAft>
              <a:defRPr/>
            </a:pPr>
            <a:endParaRPr lang="pt-BR" dirty="0"/>
          </a:p>
        </p:txBody>
      </p:sp>
      <p:pic>
        <p:nvPicPr>
          <p:cNvPr id="2051" name="Picture 28"/>
          <p:cNvPicPr>
            <a:picLocks noChangeAspect="1" noChangeArrowheads="1"/>
          </p:cNvPicPr>
          <p:nvPr/>
        </p:nvPicPr>
        <p:blipFill>
          <a:blip r:embed="rId2"/>
          <a:srcRect/>
          <a:stretch>
            <a:fillRect/>
          </a:stretch>
        </p:blipFill>
        <p:spPr bwMode="auto">
          <a:xfrm>
            <a:off x="6819215" y="69859"/>
            <a:ext cx="22505789" cy="3659672"/>
          </a:xfrm>
          <a:prstGeom prst="rect">
            <a:avLst/>
          </a:prstGeom>
          <a:noFill/>
          <a:ln w="9525">
            <a:noFill/>
            <a:miter lim="800000"/>
            <a:headEnd/>
            <a:tailEnd/>
          </a:ln>
        </p:spPr>
      </p:pic>
      <p:pic>
        <p:nvPicPr>
          <p:cNvPr id="2052" name="Picture 4"/>
          <p:cNvPicPr>
            <a:picLocks noChangeAspect="1" noChangeArrowheads="1"/>
          </p:cNvPicPr>
          <p:nvPr/>
        </p:nvPicPr>
        <p:blipFill>
          <a:blip r:embed="rId3"/>
          <a:srcRect/>
          <a:stretch>
            <a:fillRect/>
          </a:stretch>
        </p:blipFill>
        <p:spPr bwMode="auto">
          <a:xfrm>
            <a:off x="32668721" y="69860"/>
            <a:ext cx="2505406" cy="2803896"/>
          </a:xfrm>
          <a:prstGeom prst="rect">
            <a:avLst/>
          </a:prstGeom>
          <a:noFill/>
          <a:ln w="9525">
            <a:noFill/>
            <a:miter lim="800000"/>
            <a:headEnd/>
            <a:tailEnd/>
          </a:ln>
        </p:spPr>
      </p:pic>
      <p:pic>
        <p:nvPicPr>
          <p:cNvPr id="2053" name="Picture 3"/>
          <p:cNvPicPr>
            <a:picLocks noChangeAspect="1" noChangeArrowheads="1"/>
          </p:cNvPicPr>
          <p:nvPr/>
        </p:nvPicPr>
        <p:blipFill>
          <a:blip r:embed="rId4"/>
          <a:srcRect/>
          <a:stretch>
            <a:fillRect/>
          </a:stretch>
        </p:blipFill>
        <p:spPr bwMode="auto">
          <a:xfrm>
            <a:off x="1671860" y="0"/>
            <a:ext cx="1938593" cy="2357750"/>
          </a:xfrm>
          <a:prstGeom prst="rect">
            <a:avLst/>
          </a:prstGeom>
          <a:noFill/>
          <a:ln w="9525">
            <a:noFill/>
            <a:miter lim="800000"/>
            <a:headEnd/>
            <a:tailEnd/>
          </a:ln>
        </p:spPr>
      </p:pic>
      <p:sp>
        <p:nvSpPr>
          <p:cNvPr id="2054" name="CaixaDeTexto 6"/>
          <p:cNvSpPr txBox="1">
            <a:spLocks noChangeArrowheads="1"/>
          </p:cNvSpPr>
          <p:nvPr/>
        </p:nvSpPr>
        <p:spPr bwMode="auto">
          <a:xfrm>
            <a:off x="3300850" y="3167482"/>
            <a:ext cx="29367871" cy="2246609"/>
          </a:xfrm>
          <a:prstGeom prst="rect">
            <a:avLst/>
          </a:prstGeom>
          <a:noFill/>
          <a:ln w="9525">
            <a:noFill/>
            <a:miter lim="800000"/>
            <a:headEnd/>
            <a:tailEnd/>
          </a:ln>
        </p:spPr>
        <p:txBody>
          <a:bodyPr lIns="91449" tIns="45725" rIns="91449" bIns="45725">
            <a:spAutoFit/>
          </a:bodyPr>
          <a:lstStyle/>
          <a:p>
            <a:pPr algn="ctr" eaLnBrk="1" hangingPunct="1"/>
            <a:r>
              <a:rPr lang="en-US" sz="7000" b="1" dirty="0">
                <a:solidFill>
                  <a:srgbClr val="0070C0"/>
                </a:solidFill>
                <a:latin typeface="Times New Roman" pitchFamily="18" charset="0"/>
                <a:cs typeface="Times New Roman" pitchFamily="18" charset="0"/>
              </a:rPr>
              <a:t>EVALUATION AND TREATMENT DRUGS IN WASTEWATER TREATMENT PLANT USING ADVANCED OXIDATIVE PROCESSES </a:t>
            </a:r>
            <a:endParaRPr lang="pt-BR" sz="7000" b="1" dirty="0">
              <a:solidFill>
                <a:srgbClr val="0070C0"/>
              </a:solidFill>
              <a:latin typeface="Times New Roman" pitchFamily="18" charset="0"/>
              <a:cs typeface="Times New Roman" pitchFamily="18" charset="0"/>
            </a:endParaRPr>
          </a:p>
        </p:txBody>
      </p:sp>
      <p:sp>
        <p:nvSpPr>
          <p:cNvPr id="2055" name="CaixaDeTexto 7"/>
          <p:cNvSpPr txBox="1">
            <a:spLocks noChangeArrowheads="1"/>
          </p:cNvSpPr>
          <p:nvPr/>
        </p:nvSpPr>
        <p:spPr bwMode="auto">
          <a:xfrm>
            <a:off x="817671" y="9356375"/>
            <a:ext cx="34356456" cy="8095733"/>
          </a:xfrm>
          <a:prstGeom prst="rect">
            <a:avLst/>
          </a:prstGeom>
          <a:noFill/>
          <a:ln w="9525">
            <a:noFill/>
            <a:miter lim="800000"/>
            <a:headEnd/>
            <a:tailEnd/>
          </a:ln>
        </p:spPr>
        <p:txBody>
          <a:bodyPr lIns="91449" tIns="45725" rIns="91449" bIns="45725">
            <a:spAutoFit/>
          </a:bodyPr>
          <a:lstStyle/>
          <a:p>
            <a:pPr algn="just" eaLnBrk="1" hangingPunct="1"/>
            <a:r>
              <a:rPr lang="en-US" sz="5200" dirty="0">
                <a:solidFill>
                  <a:srgbClr val="002060"/>
                </a:solidFill>
                <a:latin typeface="Times New Roman" pitchFamily="18" charset="0"/>
                <a:cs typeface="Times New Roman" pitchFamily="18" charset="0"/>
              </a:rPr>
              <a:t>The study of the pollution of water matrices is increasing and is continuous between the members of the scientific community and because of which drinking and water fit for human consumption considerably decreases each year. Identifying and quantifying the different classes of pollutants is extremely necessary, especially when we see that among the most identified compounds are drugs. Use of contaminants is increased by the world\'s population without specific control to its discharge to the environment. Effluents from different origin were collected and analyzed for the presence of four drugs studied before and after application of AOP, by analysis via liquid chromatography high efficiency (HPLC). To ensure data reliability methodology, validation was performed using HPLC as required by competent bodies (ANVISA and INMETRO). The use of advanced oxidation processes (AOP) are the object of study and as an alternative capable of promoting the degradation of pollutants from contaminated means. This study aims to assess, identify and quantify the drugs, aspirin, </a:t>
            </a:r>
            <a:r>
              <a:rPr lang="en-US" sz="5200" dirty="0" err="1">
                <a:solidFill>
                  <a:srgbClr val="002060"/>
                </a:solidFill>
                <a:latin typeface="Times New Roman" pitchFamily="18" charset="0"/>
                <a:cs typeface="Times New Roman" pitchFamily="18" charset="0"/>
              </a:rPr>
              <a:t>diclofenac</a:t>
            </a:r>
            <a:r>
              <a:rPr lang="en-US" sz="5200" dirty="0">
                <a:solidFill>
                  <a:srgbClr val="002060"/>
                </a:solidFill>
                <a:latin typeface="Times New Roman" pitchFamily="18" charset="0"/>
                <a:cs typeface="Times New Roman" pitchFamily="18" charset="0"/>
              </a:rPr>
              <a:t>, </a:t>
            </a:r>
            <a:r>
              <a:rPr lang="en-US" sz="5200" dirty="0" err="1">
                <a:solidFill>
                  <a:srgbClr val="002060"/>
                </a:solidFill>
                <a:latin typeface="Times New Roman" pitchFamily="18" charset="0"/>
                <a:cs typeface="Times New Roman" pitchFamily="18" charset="0"/>
              </a:rPr>
              <a:t>dipirone</a:t>
            </a:r>
            <a:r>
              <a:rPr lang="en-US" sz="5200" dirty="0">
                <a:solidFill>
                  <a:srgbClr val="002060"/>
                </a:solidFill>
                <a:latin typeface="Times New Roman" pitchFamily="18" charset="0"/>
                <a:cs typeface="Times New Roman" pitchFamily="18" charset="0"/>
              </a:rPr>
              <a:t> and </a:t>
            </a:r>
            <a:r>
              <a:rPr lang="en-US" sz="5200" dirty="0" err="1">
                <a:solidFill>
                  <a:srgbClr val="002060"/>
                </a:solidFill>
                <a:latin typeface="Times New Roman" pitchFamily="18" charset="0"/>
                <a:cs typeface="Times New Roman" pitchFamily="18" charset="0"/>
              </a:rPr>
              <a:t>paracetamol</a:t>
            </a:r>
            <a:r>
              <a:rPr lang="en-US" sz="5200" dirty="0">
                <a:solidFill>
                  <a:srgbClr val="002060"/>
                </a:solidFill>
                <a:latin typeface="Times New Roman" pitchFamily="18" charset="0"/>
                <a:cs typeface="Times New Roman" pitchFamily="18" charset="0"/>
              </a:rPr>
              <a:t> in different effluents from wastewater treatment plants for use of different AOP. </a:t>
            </a:r>
            <a:endParaRPr lang="pt-BR" sz="5200" dirty="0">
              <a:solidFill>
                <a:srgbClr val="002060"/>
              </a:solidFill>
              <a:latin typeface="Times New Roman" pitchFamily="18" charset="0"/>
              <a:cs typeface="Times New Roman" pitchFamily="18" charset="0"/>
            </a:endParaRPr>
          </a:p>
        </p:txBody>
      </p:sp>
      <p:sp>
        <p:nvSpPr>
          <p:cNvPr id="9" name="CaixaDeTexto 8"/>
          <p:cNvSpPr txBox="1"/>
          <p:nvPr/>
        </p:nvSpPr>
        <p:spPr>
          <a:xfrm>
            <a:off x="1671859" y="5580802"/>
            <a:ext cx="30996862" cy="1754419"/>
          </a:xfrm>
          <a:prstGeom prst="rect">
            <a:avLst/>
          </a:prstGeom>
          <a:noFill/>
        </p:spPr>
        <p:txBody>
          <a:bodyPr lIns="91449" tIns="45725" rIns="91449" bIns="45725">
            <a:spAutoFit/>
          </a:bodyPr>
          <a:lstStyle/>
          <a:p>
            <a:pPr algn="ctr" defTabSz="3456321" eaLnBrk="1" fontAlgn="auto" hangingPunct="1">
              <a:spcBef>
                <a:spcPts val="0"/>
              </a:spcBef>
              <a:spcAft>
                <a:spcPts val="0"/>
              </a:spcAft>
              <a:defRPr/>
            </a:pPr>
            <a:r>
              <a:rPr lang="pt-BR" sz="5000" b="1" dirty="0" err="1">
                <a:solidFill>
                  <a:srgbClr val="002060"/>
                </a:solidFill>
                <a:latin typeface="Times New Roman" panose="02020603050405020304" pitchFamily="18" charset="0"/>
                <a:cs typeface="Times New Roman" panose="02020603050405020304" pitchFamily="18" charset="0"/>
              </a:rPr>
              <a:t>Authors</a:t>
            </a:r>
            <a:r>
              <a:rPr lang="pt-BR" sz="5000" b="1" dirty="0">
                <a:solidFill>
                  <a:srgbClr val="002060"/>
                </a:solidFill>
                <a:latin typeface="Times New Roman" panose="02020603050405020304" pitchFamily="18" charset="0"/>
                <a:cs typeface="Times New Roman" panose="02020603050405020304" pitchFamily="18" charset="0"/>
              </a:rPr>
              <a:t>: </a:t>
            </a:r>
            <a:r>
              <a:rPr lang="pt-BR" sz="5400" dirty="0">
                <a:solidFill>
                  <a:srgbClr val="002060"/>
                </a:solidFill>
                <a:latin typeface="Times New Roman" panose="02020603050405020304" pitchFamily="18" charset="0"/>
                <a:cs typeface="Times New Roman" panose="02020603050405020304" pitchFamily="18" charset="0"/>
              </a:rPr>
              <a:t>Daniella Carla Napoleão, Joan Manuel Rodriguez Diaz, Léa Elias Mendes Carneiro </a:t>
            </a:r>
            <a:r>
              <a:rPr lang="pt-BR" sz="5400" dirty="0" err="1">
                <a:solidFill>
                  <a:srgbClr val="002060"/>
                </a:solidFill>
                <a:latin typeface="Times New Roman" panose="02020603050405020304" pitchFamily="18" charset="0"/>
                <a:cs typeface="Times New Roman" panose="02020603050405020304" pitchFamily="18" charset="0"/>
              </a:rPr>
              <a:t>Zaidan</a:t>
            </a:r>
            <a:r>
              <a:rPr lang="pt-BR" sz="5400" dirty="0">
                <a:solidFill>
                  <a:srgbClr val="002060"/>
                </a:solidFill>
                <a:latin typeface="Times New Roman" panose="02020603050405020304" pitchFamily="18" charset="0"/>
                <a:cs typeface="Times New Roman" panose="02020603050405020304" pitchFamily="18" charset="0"/>
              </a:rPr>
              <a:t>, </a:t>
            </a:r>
          </a:p>
          <a:p>
            <a:pPr algn="ctr" defTabSz="3456321" eaLnBrk="1" fontAlgn="auto" hangingPunct="1">
              <a:spcBef>
                <a:spcPts val="0"/>
              </a:spcBef>
              <a:spcAft>
                <a:spcPts val="0"/>
              </a:spcAft>
              <a:defRPr/>
            </a:pPr>
            <a:r>
              <a:rPr lang="pt-BR" sz="5400" dirty="0" err="1">
                <a:solidFill>
                  <a:srgbClr val="002060"/>
                </a:solidFill>
                <a:latin typeface="Times New Roman" panose="02020603050405020304" pitchFamily="18" charset="0"/>
                <a:cs typeface="Times New Roman" panose="02020603050405020304" pitchFamily="18" charset="0"/>
              </a:rPr>
              <a:t>Yasmany</a:t>
            </a:r>
            <a:r>
              <a:rPr lang="pt-BR" sz="5400" dirty="0">
                <a:solidFill>
                  <a:srgbClr val="002060"/>
                </a:solidFill>
                <a:latin typeface="Times New Roman" panose="02020603050405020304" pitchFamily="18" charset="0"/>
                <a:cs typeface="Times New Roman" panose="02020603050405020304" pitchFamily="18" charset="0"/>
              </a:rPr>
              <a:t> Rodriguez Diaz,</a:t>
            </a:r>
            <a:r>
              <a:rPr lang="pt-BR" sz="5400" baseline="30000" dirty="0">
                <a:solidFill>
                  <a:srgbClr val="002060"/>
                </a:solidFill>
                <a:latin typeface="Times New Roman" panose="02020603050405020304" pitchFamily="18" charset="0"/>
                <a:cs typeface="Times New Roman" panose="02020603050405020304" pitchFamily="18" charset="0"/>
              </a:rPr>
              <a:t> </a:t>
            </a:r>
            <a:r>
              <a:rPr lang="pt-BR" sz="5400" dirty="0" err="1">
                <a:solidFill>
                  <a:srgbClr val="002060"/>
                </a:solidFill>
                <a:latin typeface="Times New Roman" panose="02020603050405020304" pitchFamily="18" charset="0"/>
                <a:cs typeface="Times New Roman" panose="02020603050405020304" pitchFamily="18" charset="0"/>
              </a:rPr>
              <a:t>Mohand</a:t>
            </a:r>
            <a:r>
              <a:rPr lang="pt-BR" sz="5400" dirty="0">
                <a:solidFill>
                  <a:srgbClr val="002060"/>
                </a:solidFill>
                <a:latin typeface="Times New Roman" panose="02020603050405020304" pitchFamily="18" charset="0"/>
                <a:cs typeface="Times New Roman" panose="02020603050405020304" pitchFamily="18" charset="0"/>
              </a:rPr>
              <a:t> </a:t>
            </a:r>
            <a:r>
              <a:rPr lang="pt-BR" sz="5400" dirty="0" err="1">
                <a:solidFill>
                  <a:srgbClr val="002060"/>
                </a:solidFill>
                <a:latin typeface="Times New Roman" panose="02020603050405020304" pitchFamily="18" charset="0"/>
                <a:cs typeface="Times New Roman" panose="02020603050405020304" pitchFamily="18" charset="0"/>
              </a:rPr>
              <a:t>Benachour</a:t>
            </a:r>
            <a:r>
              <a:rPr lang="pt-BR" sz="5400" dirty="0">
                <a:solidFill>
                  <a:srgbClr val="002060"/>
                </a:solidFill>
                <a:latin typeface="Times New Roman" panose="02020603050405020304" pitchFamily="18" charset="0"/>
                <a:cs typeface="Times New Roman" panose="02020603050405020304" pitchFamily="18" charset="0"/>
              </a:rPr>
              <a:t>, </a:t>
            </a:r>
            <a:r>
              <a:rPr lang="pt-BR" sz="5400" dirty="0" err="1">
                <a:solidFill>
                  <a:srgbClr val="002060"/>
                </a:solidFill>
                <a:latin typeface="Times New Roman" panose="02020603050405020304" pitchFamily="18" charset="0"/>
                <a:cs typeface="Times New Roman" panose="02020603050405020304" pitchFamily="18" charset="0"/>
              </a:rPr>
              <a:t>Valdinete</a:t>
            </a:r>
            <a:r>
              <a:rPr lang="pt-BR" sz="5400" dirty="0">
                <a:solidFill>
                  <a:srgbClr val="002060"/>
                </a:solidFill>
                <a:latin typeface="Times New Roman" panose="02020603050405020304" pitchFamily="18" charset="0"/>
                <a:cs typeface="Times New Roman" panose="02020603050405020304" pitchFamily="18" charset="0"/>
              </a:rPr>
              <a:t> Lins da Silva</a:t>
            </a:r>
            <a:endParaRPr lang="pt-BR" dirty="0">
              <a:latin typeface="+mn-lt"/>
            </a:endParaRPr>
          </a:p>
        </p:txBody>
      </p:sp>
      <p:sp>
        <p:nvSpPr>
          <p:cNvPr id="2057" name="CaixaDeTexto 9"/>
          <p:cNvSpPr txBox="1">
            <a:spLocks noChangeArrowheads="1"/>
          </p:cNvSpPr>
          <p:nvPr/>
        </p:nvSpPr>
        <p:spPr bwMode="auto">
          <a:xfrm>
            <a:off x="5560161" y="7924261"/>
            <a:ext cx="24849250" cy="938336"/>
          </a:xfrm>
          <a:prstGeom prst="rect">
            <a:avLst/>
          </a:prstGeom>
          <a:noFill/>
          <a:ln w="9525">
            <a:noFill/>
            <a:miter lim="800000"/>
            <a:headEnd/>
            <a:tailEnd/>
          </a:ln>
        </p:spPr>
        <p:txBody>
          <a:bodyPr lIns="91449" tIns="45725" rIns="91449" bIns="45725">
            <a:spAutoFit/>
          </a:bodyPr>
          <a:lstStyle/>
          <a:p>
            <a:pPr algn="ctr" eaLnBrk="1" hangingPunct="1"/>
            <a:r>
              <a:rPr lang="pt-BR" sz="5500" b="1" dirty="0">
                <a:solidFill>
                  <a:srgbClr val="0070C0"/>
                </a:solidFill>
              </a:rPr>
              <a:t>INTRODUCTION AND OBJECTIVES</a:t>
            </a:r>
          </a:p>
        </p:txBody>
      </p:sp>
      <p:sp>
        <p:nvSpPr>
          <p:cNvPr id="13" name="Retângulo 12"/>
          <p:cNvSpPr/>
          <p:nvPr/>
        </p:nvSpPr>
        <p:spPr>
          <a:xfrm>
            <a:off x="12814408" y="17583889"/>
            <a:ext cx="10693226" cy="169885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9" tIns="45725" rIns="91449" bIns="45725" anchor="ctr"/>
          <a:lstStyle/>
          <a:p>
            <a:pPr algn="ctr" defTabSz="3456321" eaLnBrk="1" fontAlgn="auto" hangingPunct="1">
              <a:spcBef>
                <a:spcPts val="0"/>
              </a:spcBef>
              <a:spcAft>
                <a:spcPts val="0"/>
              </a:spcAft>
              <a:defRPr/>
            </a:pPr>
            <a:endParaRPr lang="pt-BR" dirty="0"/>
          </a:p>
        </p:txBody>
      </p:sp>
      <p:sp>
        <p:nvSpPr>
          <p:cNvPr id="2059" name="CaixaDeTexto 13"/>
          <p:cNvSpPr txBox="1">
            <a:spLocks noChangeArrowheads="1"/>
          </p:cNvSpPr>
          <p:nvPr/>
        </p:nvSpPr>
        <p:spPr bwMode="auto">
          <a:xfrm>
            <a:off x="5736396" y="17963351"/>
            <a:ext cx="24849249" cy="939924"/>
          </a:xfrm>
          <a:prstGeom prst="rect">
            <a:avLst/>
          </a:prstGeom>
          <a:noFill/>
          <a:ln w="9525">
            <a:noFill/>
            <a:miter lim="800000"/>
            <a:headEnd/>
            <a:tailEnd/>
          </a:ln>
        </p:spPr>
        <p:txBody>
          <a:bodyPr lIns="91449" tIns="45725" rIns="91449" bIns="45725">
            <a:spAutoFit/>
          </a:bodyPr>
          <a:lstStyle/>
          <a:p>
            <a:pPr algn="ctr" eaLnBrk="1" hangingPunct="1"/>
            <a:r>
              <a:rPr lang="pt-BR" sz="5500" b="1" dirty="0">
                <a:solidFill>
                  <a:srgbClr val="0070C0"/>
                </a:solidFill>
              </a:rPr>
              <a:t>RESULTS AND DISCUSSION</a:t>
            </a:r>
          </a:p>
        </p:txBody>
      </p:sp>
      <p:pic>
        <p:nvPicPr>
          <p:cNvPr id="2060" name="Imagem 14"/>
          <p:cNvPicPr>
            <a:picLocks noChangeAspect="1"/>
          </p:cNvPicPr>
          <p:nvPr/>
        </p:nvPicPr>
        <p:blipFill>
          <a:blip r:embed="rId5"/>
          <a:srcRect/>
          <a:stretch>
            <a:fillRect/>
          </a:stretch>
        </p:blipFill>
        <p:spPr bwMode="auto">
          <a:xfrm>
            <a:off x="19522482" y="19430395"/>
            <a:ext cx="7665464" cy="4918726"/>
          </a:xfrm>
          <a:prstGeom prst="rect">
            <a:avLst/>
          </a:prstGeom>
          <a:noFill/>
          <a:ln w="9525">
            <a:noFill/>
            <a:miter lim="800000"/>
            <a:headEnd/>
            <a:tailEnd/>
          </a:ln>
        </p:spPr>
      </p:pic>
      <p:pic>
        <p:nvPicPr>
          <p:cNvPr id="2061" name="Imagem 15"/>
          <p:cNvPicPr>
            <a:picLocks noChangeAspect="1"/>
          </p:cNvPicPr>
          <p:nvPr/>
        </p:nvPicPr>
        <p:blipFill>
          <a:blip r:embed="rId6"/>
          <a:srcRect/>
          <a:stretch>
            <a:fillRect/>
          </a:stretch>
        </p:blipFill>
        <p:spPr bwMode="auto">
          <a:xfrm>
            <a:off x="1384483" y="19744762"/>
            <a:ext cx="7336808" cy="3548532"/>
          </a:xfrm>
          <a:prstGeom prst="rect">
            <a:avLst/>
          </a:prstGeom>
          <a:noFill/>
          <a:ln w="9525">
            <a:noFill/>
            <a:miter lim="800000"/>
            <a:headEnd/>
            <a:tailEnd/>
          </a:ln>
        </p:spPr>
      </p:pic>
      <p:sp>
        <p:nvSpPr>
          <p:cNvPr id="2062" name="CaixaDeTexto 17"/>
          <p:cNvSpPr txBox="1">
            <a:spLocks noChangeArrowheads="1"/>
          </p:cNvSpPr>
          <p:nvPr/>
        </p:nvSpPr>
        <p:spPr bwMode="auto">
          <a:xfrm>
            <a:off x="11036173" y="20454469"/>
            <a:ext cx="6187305" cy="3292911"/>
          </a:xfrm>
          <a:prstGeom prst="rect">
            <a:avLst/>
          </a:prstGeom>
          <a:noFill/>
          <a:ln w="9525">
            <a:noFill/>
            <a:miter lim="800000"/>
            <a:headEnd/>
            <a:tailEnd/>
          </a:ln>
        </p:spPr>
        <p:txBody>
          <a:bodyPr lIns="91449" tIns="45725" rIns="91449" bIns="45725">
            <a:spAutoFit/>
          </a:bodyPr>
          <a:lstStyle/>
          <a:p>
            <a:pPr algn="ctr" eaLnBrk="1" hangingPunct="1"/>
            <a:r>
              <a:rPr lang="en-US" sz="5200" b="1" dirty="0">
                <a:solidFill>
                  <a:srgbClr val="002060"/>
                </a:solidFill>
                <a:latin typeface="Times New Roman" pitchFamily="18" charset="0"/>
                <a:cs typeface="Times New Roman" pitchFamily="18" charset="0"/>
              </a:rPr>
              <a:t>Determination and quantification of drugs by HPLC and analysis of TOC</a:t>
            </a:r>
            <a:endParaRPr lang="pt-BR" sz="5200" b="1" dirty="0">
              <a:solidFill>
                <a:srgbClr val="002060"/>
              </a:solidFill>
              <a:latin typeface="Times New Roman" pitchFamily="18" charset="0"/>
              <a:cs typeface="Times New Roman" pitchFamily="18" charset="0"/>
            </a:endParaRPr>
          </a:p>
        </p:txBody>
      </p:sp>
      <p:sp>
        <p:nvSpPr>
          <p:cNvPr id="2063" name="CaixaDeTexto 19"/>
          <p:cNvSpPr txBox="1">
            <a:spLocks noChangeArrowheads="1"/>
          </p:cNvSpPr>
          <p:nvPr/>
        </p:nvSpPr>
        <p:spPr bwMode="auto">
          <a:xfrm>
            <a:off x="18531751" y="24155420"/>
            <a:ext cx="8567283" cy="708119"/>
          </a:xfrm>
          <a:prstGeom prst="rect">
            <a:avLst/>
          </a:prstGeom>
          <a:noFill/>
          <a:ln w="9525">
            <a:noFill/>
            <a:miter lim="800000"/>
            <a:headEnd/>
            <a:tailEnd/>
          </a:ln>
        </p:spPr>
        <p:txBody>
          <a:bodyPr lIns="91449" tIns="45725" rIns="91449" bIns="45725">
            <a:spAutoFit/>
          </a:bodyPr>
          <a:lstStyle/>
          <a:p>
            <a:pPr algn="ctr" eaLnBrk="1" hangingPunct="1"/>
            <a:r>
              <a:rPr lang="pt-BR" sz="4000" b="1" dirty="0" err="1">
                <a:solidFill>
                  <a:srgbClr val="002060"/>
                </a:solidFill>
                <a:latin typeface="Times New Roman" pitchFamily="18" charset="0"/>
                <a:cs typeface="Times New Roman" pitchFamily="18" charset="0"/>
              </a:rPr>
              <a:t>Treatment</a:t>
            </a:r>
            <a:r>
              <a:rPr lang="pt-BR" sz="4000" b="1" dirty="0">
                <a:solidFill>
                  <a:srgbClr val="002060"/>
                </a:solidFill>
                <a:latin typeface="Times New Roman" pitchFamily="18" charset="0"/>
                <a:cs typeface="Times New Roman" pitchFamily="18" charset="0"/>
              </a:rPr>
              <a:t> AOP (</a:t>
            </a:r>
            <a:r>
              <a:rPr lang="pt-BR" sz="4000" b="1" dirty="0" err="1">
                <a:solidFill>
                  <a:srgbClr val="002060"/>
                </a:solidFill>
                <a:latin typeface="Times New Roman" pitchFamily="18" charset="0"/>
                <a:cs typeface="Times New Roman" pitchFamily="18" charset="0"/>
              </a:rPr>
              <a:t>Bench</a:t>
            </a:r>
            <a:r>
              <a:rPr lang="pt-BR" sz="4000" b="1" dirty="0">
                <a:solidFill>
                  <a:srgbClr val="002060"/>
                </a:solidFill>
                <a:latin typeface="Times New Roman" pitchFamily="18" charset="0"/>
                <a:cs typeface="Times New Roman" pitchFamily="18" charset="0"/>
              </a:rPr>
              <a:t> </a:t>
            </a:r>
            <a:r>
              <a:rPr lang="pt-BR" sz="4000" b="1" dirty="0" err="1">
                <a:solidFill>
                  <a:srgbClr val="002060"/>
                </a:solidFill>
                <a:latin typeface="Times New Roman" pitchFamily="18" charset="0"/>
                <a:cs typeface="Times New Roman" pitchFamily="18" charset="0"/>
              </a:rPr>
              <a:t>Reactor</a:t>
            </a:r>
            <a:r>
              <a:rPr lang="pt-BR" sz="4000" b="1" dirty="0">
                <a:solidFill>
                  <a:srgbClr val="002060"/>
                </a:solidFill>
                <a:latin typeface="Times New Roman" pitchFamily="18" charset="0"/>
                <a:cs typeface="Times New Roman" pitchFamily="18" charset="0"/>
              </a:rPr>
              <a:t>)</a:t>
            </a:r>
          </a:p>
        </p:txBody>
      </p:sp>
      <p:sp>
        <p:nvSpPr>
          <p:cNvPr id="22" name="Seta para a direita 21"/>
          <p:cNvSpPr/>
          <p:nvPr/>
        </p:nvSpPr>
        <p:spPr>
          <a:xfrm>
            <a:off x="27524540" y="21186402"/>
            <a:ext cx="1354317" cy="13336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449" tIns="45725" rIns="91449" bIns="45725" anchor="ctr"/>
          <a:lstStyle/>
          <a:p>
            <a:pPr algn="ctr" defTabSz="3456321" eaLnBrk="1" fontAlgn="auto" hangingPunct="1">
              <a:spcBef>
                <a:spcPts val="0"/>
              </a:spcBef>
              <a:spcAft>
                <a:spcPts val="0"/>
              </a:spcAft>
              <a:defRPr/>
            </a:pPr>
            <a:endParaRPr lang="pt-BR" dirty="0"/>
          </a:p>
        </p:txBody>
      </p:sp>
      <p:sp>
        <p:nvSpPr>
          <p:cNvPr id="23" name="Seta para a direita 22"/>
          <p:cNvSpPr/>
          <p:nvPr/>
        </p:nvSpPr>
        <p:spPr>
          <a:xfrm>
            <a:off x="17745836" y="21227682"/>
            <a:ext cx="1355904" cy="13352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449" tIns="45725" rIns="91449" bIns="45725" anchor="ctr"/>
          <a:lstStyle/>
          <a:p>
            <a:pPr algn="ctr" defTabSz="3456321" eaLnBrk="1" fontAlgn="auto" hangingPunct="1">
              <a:spcBef>
                <a:spcPts val="0"/>
              </a:spcBef>
              <a:spcAft>
                <a:spcPts val="0"/>
              </a:spcAft>
              <a:defRPr/>
            </a:pPr>
            <a:endParaRPr lang="pt-BR" dirty="0"/>
          </a:p>
        </p:txBody>
      </p:sp>
      <p:sp>
        <p:nvSpPr>
          <p:cNvPr id="24" name="Seta para a direita 23"/>
          <p:cNvSpPr/>
          <p:nvPr/>
        </p:nvSpPr>
        <p:spPr>
          <a:xfrm>
            <a:off x="9113455" y="21186402"/>
            <a:ext cx="1233651" cy="13336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449" tIns="45725" rIns="91449" bIns="45725" anchor="ctr"/>
          <a:lstStyle/>
          <a:p>
            <a:pPr algn="ctr" defTabSz="3456321" eaLnBrk="1" fontAlgn="auto" hangingPunct="1">
              <a:spcBef>
                <a:spcPts val="0"/>
              </a:spcBef>
              <a:spcAft>
                <a:spcPts val="0"/>
              </a:spcAft>
              <a:defRPr/>
            </a:pPr>
            <a:endParaRPr lang="pt-BR" dirty="0"/>
          </a:p>
        </p:txBody>
      </p:sp>
      <p:pic>
        <p:nvPicPr>
          <p:cNvPr id="2067" name="Imagem 24"/>
          <p:cNvPicPr>
            <a:picLocks noChangeAspect="1"/>
          </p:cNvPicPr>
          <p:nvPr/>
        </p:nvPicPr>
        <p:blipFill>
          <a:blip r:embed="rId7"/>
          <a:srcRect/>
          <a:stretch>
            <a:fillRect/>
          </a:stretch>
        </p:blipFill>
        <p:spPr bwMode="auto">
          <a:xfrm>
            <a:off x="22640745" y="34580323"/>
            <a:ext cx="3826381" cy="1093933"/>
          </a:xfrm>
          <a:prstGeom prst="rect">
            <a:avLst/>
          </a:prstGeom>
          <a:noFill/>
          <a:ln w="9525">
            <a:noFill/>
            <a:miter lim="800000"/>
            <a:headEnd/>
            <a:tailEnd/>
          </a:ln>
        </p:spPr>
      </p:pic>
      <p:sp>
        <p:nvSpPr>
          <p:cNvPr id="2068" name="CaixaDeTexto 25"/>
          <p:cNvSpPr txBox="1">
            <a:spLocks noChangeArrowheads="1"/>
          </p:cNvSpPr>
          <p:nvPr/>
        </p:nvSpPr>
        <p:spPr bwMode="auto">
          <a:xfrm>
            <a:off x="27095859" y="34580324"/>
            <a:ext cx="3802566" cy="924047"/>
          </a:xfrm>
          <a:prstGeom prst="rect">
            <a:avLst/>
          </a:prstGeom>
          <a:noFill/>
          <a:ln w="9525">
            <a:noFill/>
            <a:miter lim="800000"/>
            <a:headEnd/>
            <a:tailEnd/>
          </a:ln>
        </p:spPr>
        <p:txBody>
          <a:bodyPr lIns="91449" tIns="45725" rIns="91449" bIns="45725">
            <a:spAutoFit/>
          </a:bodyPr>
          <a:lstStyle/>
          <a:p>
            <a:pPr eaLnBrk="1" hangingPunct="1"/>
            <a:r>
              <a:rPr lang="pt-BR" sz="5400" b="1" dirty="0">
                <a:solidFill>
                  <a:srgbClr val="002060"/>
                </a:solidFill>
                <a:latin typeface="Times New Roman" pitchFamily="18" charset="0"/>
                <a:cs typeface="Times New Roman" pitchFamily="18" charset="0"/>
              </a:rPr>
              <a:t>NUQAAPE</a:t>
            </a:r>
          </a:p>
        </p:txBody>
      </p:sp>
      <p:pic>
        <p:nvPicPr>
          <p:cNvPr id="2069" name="Imagem 26"/>
          <p:cNvPicPr>
            <a:picLocks noChangeAspect="1"/>
          </p:cNvPicPr>
          <p:nvPr/>
        </p:nvPicPr>
        <p:blipFill>
          <a:blip r:embed="rId8"/>
          <a:srcRect/>
          <a:stretch>
            <a:fillRect/>
          </a:stretch>
        </p:blipFill>
        <p:spPr bwMode="auto">
          <a:xfrm>
            <a:off x="31228669" y="34364396"/>
            <a:ext cx="1730604" cy="1355904"/>
          </a:xfrm>
          <a:prstGeom prst="rect">
            <a:avLst/>
          </a:prstGeom>
          <a:noFill/>
          <a:ln w="9525">
            <a:noFill/>
            <a:miter lim="800000"/>
            <a:headEnd/>
            <a:tailEnd/>
          </a:ln>
        </p:spPr>
      </p:pic>
      <p:pic>
        <p:nvPicPr>
          <p:cNvPr id="2070" name="Imagem 27"/>
          <p:cNvPicPr>
            <a:picLocks noChangeAspect="1"/>
          </p:cNvPicPr>
          <p:nvPr/>
        </p:nvPicPr>
        <p:blipFill>
          <a:blip r:embed="rId9"/>
          <a:srcRect/>
          <a:stretch>
            <a:fillRect/>
          </a:stretch>
        </p:blipFill>
        <p:spPr bwMode="auto">
          <a:xfrm>
            <a:off x="19768578" y="34558096"/>
            <a:ext cx="2218030" cy="1213010"/>
          </a:xfrm>
          <a:prstGeom prst="rect">
            <a:avLst/>
          </a:prstGeom>
          <a:noFill/>
          <a:ln w="9525">
            <a:noFill/>
            <a:miter lim="800000"/>
            <a:headEnd/>
            <a:tailEnd/>
          </a:ln>
        </p:spPr>
      </p:pic>
      <p:pic>
        <p:nvPicPr>
          <p:cNvPr id="2071" name="Imagem 28"/>
          <p:cNvPicPr>
            <a:picLocks noChangeAspect="1"/>
          </p:cNvPicPr>
          <p:nvPr/>
        </p:nvPicPr>
        <p:blipFill>
          <a:blip r:embed="rId10"/>
          <a:srcRect/>
          <a:stretch>
            <a:fillRect/>
          </a:stretch>
        </p:blipFill>
        <p:spPr bwMode="auto">
          <a:xfrm>
            <a:off x="9659628" y="26548100"/>
            <a:ext cx="10710692" cy="6358778"/>
          </a:xfrm>
          <a:prstGeom prst="rect">
            <a:avLst/>
          </a:prstGeom>
          <a:noFill/>
          <a:ln w="9525">
            <a:noFill/>
            <a:miter lim="800000"/>
            <a:headEnd/>
            <a:tailEnd/>
          </a:ln>
        </p:spPr>
      </p:pic>
      <p:sp>
        <p:nvSpPr>
          <p:cNvPr id="30" name="Seta para baixo 29"/>
          <p:cNvSpPr/>
          <p:nvPr/>
        </p:nvSpPr>
        <p:spPr>
          <a:xfrm>
            <a:off x="13149414" y="24122079"/>
            <a:ext cx="979618" cy="13241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49" tIns="45725" rIns="91449" bIns="45725" anchor="ctr"/>
          <a:lstStyle/>
          <a:p>
            <a:pPr algn="ctr" defTabSz="3456321" eaLnBrk="1" fontAlgn="auto" hangingPunct="1">
              <a:spcBef>
                <a:spcPts val="0"/>
              </a:spcBef>
              <a:spcAft>
                <a:spcPts val="0"/>
              </a:spcAft>
              <a:defRPr/>
            </a:pPr>
            <a:endParaRPr lang="pt-BR" dirty="0"/>
          </a:p>
        </p:txBody>
      </p:sp>
      <p:sp>
        <p:nvSpPr>
          <p:cNvPr id="2073" name="CaixaDeTexto 30"/>
          <p:cNvSpPr txBox="1">
            <a:spLocks noChangeArrowheads="1"/>
          </p:cNvSpPr>
          <p:nvPr/>
        </p:nvSpPr>
        <p:spPr bwMode="auto">
          <a:xfrm>
            <a:off x="20456056" y="27964337"/>
            <a:ext cx="6450866" cy="924047"/>
          </a:xfrm>
          <a:prstGeom prst="rect">
            <a:avLst/>
          </a:prstGeom>
          <a:noFill/>
          <a:ln w="9525">
            <a:noFill/>
            <a:miter lim="800000"/>
            <a:headEnd/>
            <a:tailEnd/>
          </a:ln>
        </p:spPr>
        <p:txBody>
          <a:bodyPr lIns="91449" tIns="45725" rIns="91449" bIns="45725">
            <a:spAutoFit/>
          </a:bodyPr>
          <a:lstStyle/>
          <a:p>
            <a:pPr algn="ctr" eaLnBrk="1" hangingPunct="1"/>
            <a:r>
              <a:rPr lang="pt-BR" sz="5400" b="1" dirty="0">
                <a:solidFill>
                  <a:srgbClr val="002060"/>
                </a:solidFill>
              </a:rPr>
              <a:t>DOPING DICLOFENAC</a:t>
            </a:r>
          </a:p>
        </p:txBody>
      </p:sp>
      <p:pic>
        <p:nvPicPr>
          <p:cNvPr id="2074" name="Imagem 31"/>
          <p:cNvPicPr>
            <a:picLocks noChangeAspect="1"/>
          </p:cNvPicPr>
          <p:nvPr/>
        </p:nvPicPr>
        <p:blipFill>
          <a:blip r:embed="rId11"/>
          <a:srcRect/>
          <a:stretch>
            <a:fillRect/>
          </a:stretch>
        </p:blipFill>
        <p:spPr bwMode="auto">
          <a:xfrm>
            <a:off x="21542049" y="29048742"/>
            <a:ext cx="3583462" cy="1062178"/>
          </a:xfrm>
          <a:prstGeom prst="rect">
            <a:avLst/>
          </a:prstGeom>
          <a:noFill/>
          <a:ln w="9525">
            <a:noFill/>
            <a:miter lim="800000"/>
            <a:headEnd/>
            <a:tailEnd/>
          </a:ln>
        </p:spPr>
      </p:pic>
      <p:sp>
        <p:nvSpPr>
          <p:cNvPr id="33" name="Seta para baixo 32"/>
          <p:cNvSpPr/>
          <p:nvPr/>
        </p:nvSpPr>
        <p:spPr>
          <a:xfrm>
            <a:off x="31587491" y="23833116"/>
            <a:ext cx="981205" cy="13241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49" tIns="45725" rIns="91449" bIns="45725" anchor="ctr"/>
          <a:lstStyle/>
          <a:p>
            <a:pPr algn="ctr" defTabSz="3456321" eaLnBrk="1" fontAlgn="auto" hangingPunct="1">
              <a:spcBef>
                <a:spcPts val="0"/>
              </a:spcBef>
              <a:spcAft>
                <a:spcPts val="0"/>
              </a:spcAft>
              <a:defRPr/>
            </a:pPr>
            <a:endParaRPr lang="pt-BR" dirty="0"/>
          </a:p>
        </p:txBody>
      </p:sp>
      <p:pic>
        <p:nvPicPr>
          <p:cNvPr id="2076" name="Imagem 33"/>
          <p:cNvPicPr>
            <a:picLocks noChangeAspect="1"/>
          </p:cNvPicPr>
          <p:nvPr/>
        </p:nvPicPr>
        <p:blipFill>
          <a:blip r:embed="rId12"/>
          <a:srcRect/>
          <a:stretch>
            <a:fillRect/>
          </a:stretch>
        </p:blipFill>
        <p:spPr bwMode="auto">
          <a:xfrm>
            <a:off x="27026000" y="27000596"/>
            <a:ext cx="8410100" cy="6023772"/>
          </a:xfrm>
          <a:prstGeom prst="rect">
            <a:avLst/>
          </a:prstGeom>
          <a:noFill/>
          <a:ln w="9525">
            <a:noFill/>
            <a:miter lim="800000"/>
            <a:headEnd/>
            <a:tailEnd/>
          </a:ln>
        </p:spPr>
      </p:pic>
      <p:sp>
        <p:nvSpPr>
          <p:cNvPr id="2077" name="CaixaDeTexto 34"/>
          <p:cNvSpPr txBox="1">
            <a:spLocks noChangeArrowheads="1"/>
          </p:cNvSpPr>
          <p:nvPr/>
        </p:nvSpPr>
        <p:spPr bwMode="auto">
          <a:xfrm>
            <a:off x="28996348" y="20206786"/>
            <a:ext cx="6188894" cy="3292911"/>
          </a:xfrm>
          <a:prstGeom prst="rect">
            <a:avLst/>
          </a:prstGeom>
          <a:noFill/>
          <a:ln w="9525">
            <a:noFill/>
            <a:miter lim="800000"/>
            <a:headEnd/>
            <a:tailEnd/>
          </a:ln>
        </p:spPr>
        <p:txBody>
          <a:bodyPr lIns="91449" tIns="45725" rIns="91449" bIns="45725">
            <a:spAutoFit/>
          </a:bodyPr>
          <a:lstStyle/>
          <a:p>
            <a:pPr algn="ctr" eaLnBrk="1" hangingPunct="1"/>
            <a:r>
              <a:rPr lang="en-US" sz="5200" b="1" dirty="0">
                <a:solidFill>
                  <a:srgbClr val="002060"/>
                </a:solidFill>
                <a:latin typeface="Times New Roman" pitchFamily="18" charset="0"/>
                <a:cs typeface="Times New Roman" pitchFamily="18" charset="0"/>
              </a:rPr>
              <a:t>Determination and quantification of drugs by HPLC and analysis of TOC</a:t>
            </a:r>
            <a:endParaRPr lang="pt-BR" sz="5200" b="1" dirty="0">
              <a:solidFill>
                <a:srgbClr val="002060"/>
              </a:solidFill>
              <a:latin typeface="Times New Roman" pitchFamily="18" charset="0"/>
              <a:cs typeface="Times New Roman" pitchFamily="18" charset="0"/>
            </a:endParaRPr>
          </a:p>
        </p:txBody>
      </p:sp>
      <p:sp>
        <p:nvSpPr>
          <p:cNvPr id="36" name="CaixaDeTexto 35"/>
          <p:cNvSpPr txBox="1"/>
          <p:nvPr/>
        </p:nvSpPr>
        <p:spPr>
          <a:xfrm>
            <a:off x="431858" y="23898211"/>
            <a:ext cx="9091227" cy="11634739"/>
          </a:xfrm>
          <a:prstGeom prst="rect">
            <a:avLst/>
          </a:prstGeom>
          <a:noFill/>
        </p:spPr>
        <p:txBody>
          <a:bodyPr lIns="91449" tIns="45725" rIns="91449" bIns="45725">
            <a:spAutoFit/>
          </a:bodyPr>
          <a:lstStyle/>
          <a:p>
            <a:pPr algn="just" defTabSz="3456321" eaLnBrk="1" fontAlgn="auto" hangingPunct="1">
              <a:spcBef>
                <a:spcPts val="0"/>
              </a:spcBef>
              <a:spcAft>
                <a:spcPts val="0"/>
              </a:spcAft>
              <a:defRPr/>
            </a:pPr>
            <a:r>
              <a:rPr lang="en-US" sz="5000" dirty="0">
                <a:solidFill>
                  <a:srgbClr val="002060"/>
                </a:solidFill>
                <a:latin typeface="Times New Roman" panose="02020603050405020304" pitchFamily="18" charset="0"/>
                <a:cs typeface="Times New Roman" panose="02020603050405020304" pitchFamily="18" charset="0"/>
              </a:rPr>
              <a:t>Total organic carbon analyzes were performed to verify the conversion of organic after treatment. Among the drugs studied, three of them were detected in effluents at concentrations ranging from 0.29 mgL</a:t>
            </a:r>
            <a:r>
              <a:rPr lang="en-US" sz="5000" baseline="30000" dirty="0">
                <a:solidFill>
                  <a:srgbClr val="002060"/>
                </a:solidFill>
                <a:latin typeface="Times New Roman" panose="02020603050405020304" pitchFamily="18" charset="0"/>
                <a:cs typeface="Times New Roman" panose="02020603050405020304" pitchFamily="18" charset="0"/>
              </a:rPr>
              <a:t>-1</a:t>
            </a:r>
            <a:r>
              <a:rPr lang="en-US" sz="5000" dirty="0">
                <a:solidFill>
                  <a:srgbClr val="002060"/>
                </a:solidFill>
                <a:latin typeface="Times New Roman" panose="02020603050405020304" pitchFamily="18" charset="0"/>
                <a:cs typeface="Times New Roman" panose="02020603050405020304" pitchFamily="18" charset="0"/>
              </a:rPr>
              <a:t> to 3.96 mgL</a:t>
            </a:r>
            <a:r>
              <a:rPr lang="en-US" sz="5000" baseline="30000" dirty="0">
                <a:solidFill>
                  <a:srgbClr val="002060"/>
                </a:solidFill>
                <a:latin typeface="Times New Roman" panose="02020603050405020304" pitchFamily="18" charset="0"/>
                <a:cs typeface="Times New Roman" panose="02020603050405020304" pitchFamily="18" charset="0"/>
              </a:rPr>
              <a:t>-1</a:t>
            </a:r>
            <a:r>
              <a:rPr lang="en-US" sz="5000" dirty="0">
                <a:solidFill>
                  <a:srgbClr val="002060"/>
                </a:solidFill>
                <a:latin typeface="Times New Roman" panose="02020603050405020304" pitchFamily="18" charset="0"/>
                <a:cs typeface="Times New Roman" panose="02020603050405020304" pitchFamily="18" charset="0"/>
              </a:rPr>
              <a:t>. The best results were obtained using a bench reactor employing like Photo-Fenton process which observed degradation of drug from 71.9% to 100.0%, and a conversion of organic matter equal to 66.5%.</a:t>
            </a:r>
            <a:endParaRPr lang="pt-BR" dirty="0">
              <a:latin typeface="+mn-lt"/>
            </a:endParaRPr>
          </a:p>
        </p:txBody>
      </p:sp>
      <p:sp>
        <p:nvSpPr>
          <p:cNvPr id="2079" name="Retângulo 36"/>
          <p:cNvSpPr>
            <a:spLocks noChangeArrowheads="1"/>
          </p:cNvSpPr>
          <p:nvPr/>
        </p:nvSpPr>
        <p:spPr bwMode="auto">
          <a:xfrm>
            <a:off x="11223522" y="34364395"/>
            <a:ext cx="7739637" cy="1246505"/>
          </a:xfrm>
          <a:prstGeom prst="rect">
            <a:avLst/>
          </a:prstGeom>
          <a:noFill/>
          <a:ln w="9525">
            <a:noFill/>
            <a:miter lim="800000"/>
            <a:headEnd/>
            <a:tailEnd/>
          </a:ln>
        </p:spPr>
        <p:txBody>
          <a:bodyPr wrap="none" lIns="91449" tIns="45725" rIns="91449" bIns="45725">
            <a:spAutoFit/>
          </a:bodyPr>
          <a:lstStyle/>
          <a:p>
            <a:pPr algn="just" eaLnBrk="1" hangingPunct="1">
              <a:lnSpc>
                <a:spcPct val="150000"/>
              </a:lnSpc>
            </a:pPr>
            <a:r>
              <a:rPr lang="en-US" sz="5000" b="1" dirty="0">
                <a:solidFill>
                  <a:srgbClr val="002060"/>
                </a:solidFill>
                <a:latin typeface="Times New Roman" pitchFamily="18" charset="0"/>
                <a:ea typeface="Calibri" pitchFamily="34" charset="0"/>
                <a:cs typeface="Times New Roman" pitchFamily="18" charset="0"/>
              </a:rPr>
              <a:t>ACKNOWLEDGEMENTS</a:t>
            </a:r>
            <a:endParaRPr lang="pt-BR" sz="5000" dirty="0">
              <a:solidFill>
                <a:srgbClr val="002060"/>
              </a:solidFill>
              <a:ea typeface="Calibri" pitchFamily="34" charset="0"/>
              <a:cs typeface="Times New Roman" pitchFamily="18" charset="0"/>
            </a:endParaRPr>
          </a:p>
        </p:txBody>
      </p:sp>
      <p:sp>
        <p:nvSpPr>
          <p:cNvPr id="38" name="CaixaDeTexto 37"/>
          <p:cNvSpPr txBox="1"/>
          <p:nvPr/>
        </p:nvSpPr>
        <p:spPr>
          <a:xfrm>
            <a:off x="12661988" y="26074962"/>
            <a:ext cx="3654908" cy="1138388"/>
          </a:xfrm>
          <a:prstGeom prst="rect">
            <a:avLst/>
          </a:prstGeom>
          <a:noFill/>
        </p:spPr>
        <p:txBody>
          <a:bodyPr lIns="91449" tIns="45725" rIns="91449" bIns="45725">
            <a:spAutoFit/>
          </a:bodyPr>
          <a:lstStyle/>
          <a:p>
            <a:pPr algn="ctr" defTabSz="3456321" eaLnBrk="1" fontAlgn="auto" hangingPunct="1">
              <a:spcBef>
                <a:spcPts val="0"/>
              </a:spcBef>
              <a:spcAft>
                <a:spcPts val="0"/>
              </a:spcAft>
              <a:defRPr/>
            </a:pPr>
            <a:r>
              <a:rPr lang="pt-BR" sz="4700" b="1" dirty="0">
                <a:solidFill>
                  <a:srgbClr val="002060"/>
                </a:solidFill>
                <a:latin typeface="Times New Roman" panose="02020603050405020304" pitchFamily="18" charset="0"/>
                <a:cs typeface="Times New Roman" panose="02020603050405020304" pitchFamily="18" charset="0"/>
              </a:rPr>
              <a:t>HPLC</a:t>
            </a:r>
            <a:r>
              <a:rPr lang="pt-BR" dirty="0">
                <a:latin typeface="+mn-lt"/>
              </a:rPr>
              <a:t> </a:t>
            </a:r>
          </a:p>
        </p:txBody>
      </p:sp>
      <p:sp>
        <p:nvSpPr>
          <p:cNvPr id="39" name="CaixaDeTexto 38"/>
          <p:cNvSpPr txBox="1"/>
          <p:nvPr/>
        </p:nvSpPr>
        <p:spPr>
          <a:xfrm>
            <a:off x="29760037" y="25827279"/>
            <a:ext cx="3654908" cy="1139976"/>
          </a:xfrm>
          <a:prstGeom prst="rect">
            <a:avLst/>
          </a:prstGeom>
          <a:noFill/>
        </p:spPr>
        <p:txBody>
          <a:bodyPr lIns="91449" tIns="45725" rIns="91449" bIns="45725">
            <a:spAutoFit/>
          </a:bodyPr>
          <a:lstStyle/>
          <a:p>
            <a:pPr algn="ctr" defTabSz="3456321" eaLnBrk="1" fontAlgn="auto" hangingPunct="1">
              <a:spcBef>
                <a:spcPts val="0"/>
              </a:spcBef>
              <a:spcAft>
                <a:spcPts val="0"/>
              </a:spcAft>
              <a:defRPr/>
            </a:pPr>
            <a:r>
              <a:rPr lang="pt-BR" sz="4700" b="1" dirty="0">
                <a:solidFill>
                  <a:srgbClr val="002060"/>
                </a:solidFill>
                <a:latin typeface="Times New Roman" panose="02020603050405020304" pitchFamily="18" charset="0"/>
                <a:cs typeface="Times New Roman" panose="02020603050405020304" pitchFamily="18" charset="0"/>
              </a:rPr>
              <a:t>HPLC</a:t>
            </a:r>
            <a:r>
              <a:rPr lang="pt-BR" dirty="0">
                <a:latin typeface="+mn-lt"/>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ainel separation omics Daniella">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painel separation omics Daniella [Modo de Compatibilidade]" id="{E19A27F3-981A-4FA5-970B-00CC163EDB01}" vid="{B5B6688A-0505-4A0F-A671-2F45718CB25B}"/>
    </a:ext>
  </a:extLst>
</a:theme>
</file>

<file path=docProps/app.xml><?xml version="1.0" encoding="utf-8"?>
<Properties xmlns="http://schemas.openxmlformats.org/officeDocument/2006/extended-properties" xmlns:vt="http://schemas.openxmlformats.org/officeDocument/2006/docPropsVTypes">
  <Template>painel separation omics Daniella</Template>
  <TotalTime>22</TotalTime>
  <Words>347</Words>
  <Application>Microsoft Office PowerPoint</Application>
  <PresentationFormat>Personalizar</PresentationFormat>
  <Paragraphs>15</Paragraphs>
  <Slides>1</Slides>
  <Notes>0</Notes>
  <HiddenSlides>0</HiddenSlides>
  <MMClips>0</MMClips>
  <ScaleCrop>false</ScaleCrop>
  <HeadingPairs>
    <vt:vector size="4" baseType="variant">
      <vt:variant>
        <vt:lpstr>Tema</vt:lpstr>
      </vt:variant>
      <vt:variant>
        <vt:i4>1</vt:i4>
      </vt:variant>
      <vt:variant>
        <vt:lpstr>Títulos de slides</vt:lpstr>
      </vt:variant>
      <vt:variant>
        <vt:i4>1</vt:i4>
      </vt:variant>
    </vt:vector>
  </HeadingPairs>
  <TitlesOfParts>
    <vt:vector size="2" baseType="lpstr">
      <vt:lpstr>painel separation omics Daniella</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Léa Zaidan</dc:creator>
  <cp:lastModifiedBy>Léa Zaidan</cp:lastModifiedBy>
  <cp:revision>2</cp:revision>
  <dcterms:created xsi:type="dcterms:W3CDTF">2015-08-10T13:48:17Z</dcterms:created>
  <dcterms:modified xsi:type="dcterms:W3CDTF">2015-08-10T17:17:39Z</dcterms:modified>
</cp:coreProperties>
</file>